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147483489" r:id="rId3"/>
    <p:sldId id="259" r:id="rId4"/>
    <p:sldId id="258" r:id="rId5"/>
    <p:sldId id="261" r:id="rId6"/>
    <p:sldId id="2147483495" r:id="rId7"/>
    <p:sldId id="2147483593" r:id="rId8"/>
    <p:sldId id="2147483609" r:id="rId9"/>
    <p:sldId id="2147483492" r:id="rId10"/>
    <p:sldId id="2147483490" r:id="rId11"/>
    <p:sldId id="2147483647" r:id="rId12"/>
    <p:sldId id="2147483644" r:id="rId13"/>
    <p:sldId id="2147483493" r:id="rId14"/>
    <p:sldId id="2147483494" r:id="rId1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0000"/>
    <a:srgbClr val="778EA5"/>
    <a:srgbClr val="F52123"/>
    <a:srgbClr val="FFFFFF"/>
    <a:srgbClr val="863A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9D8202E-50AB-465A-A03F-A9F6A3598CD5}" v="114" dt="2025-11-13T07:09:54.253"/>
    <p1510:client id="{E6C29194-0D1E-4F72-A51E-88A9D0BDDD20}" v="2" dt="2025-11-13T07:18:00.6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75071" autoAdjust="0"/>
  </p:normalViewPr>
  <p:slideViewPr>
    <p:cSldViewPr snapToGrid="0">
      <p:cViewPr varScale="1">
        <p:scale>
          <a:sx n="47" d="100"/>
          <a:sy n="47" d="100"/>
        </p:scale>
        <p:origin x="1392" y="48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ui Yin Low.SGTech" userId="3873f8e9-16b1-492d-b287-b1feaee6f79e" providerId="ADAL" clId="{544D2A10-8AA9-4DD3-9787-2F711C31D5A8}"/>
    <pc:docChg chg="undo custSel addSld delSld modSld sldOrd">
      <pc:chgData name="Rui Yin Low.SGTech" userId="3873f8e9-16b1-492d-b287-b1feaee6f79e" providerId="ADAL" clId="{544D2A10-8AA9-4DD3-9787-2F711C31D5A8}" dt="2025-11-13T07:18:05.348" v="4987" actId="1076"/>
      <pc:docMkLst>
        <pc:docMk/>
      </pc:docMkLst>
      <pc:sldChg chg="addSp delSp modSp mod modNotesTx">
        <pc:chgData name="Rui Yin Low.SGTech" userId="3873f8e9-16b1-492d-b287-b1feaee6f79e" providerId="ADAL" clId="{544D2A10-8AA9-4DD3-9787-2F711C31D5A8}" dt="2025-11-13T05:54:30.621" v="3012" actId="113"/>
        <pc:sldMkLst>
          <pc:docMk/>
          <pc:sldMk cId="0" sldId="256"/>
        </pc:sldMkLst>
        <pc:spChg chg="add mod">
          <ac:chgData name="Rui Yin Low.SGTech" userId="3873f8e9-16b1-492d-b287-b1feaee6f79e" providerId="ADAL" clId="{544D2A10-8AA9-4DD3-9787-2F711C31D5A8}" dt="2025-11-10T05:42:17.474" v="1167" actId="20578"/>
          <ac:spMkLst>
            <pc:docMk/>
            <pc:sldMk cId="0" sldId="256"/>
            <ac:spMk id="2" creationId="{D1DF756E-ABA2-431C-83F7-A01B95C879C0}"/>
          </ac:spMkLst>
        </pc:spChg>
        <pc:spChg chg="mod">
          <ac:chgData name="Rui Yin Low.SGTech" userId="3873f8e9-16b1-492d-b287-b1feaee6f79e" providerId="ADAL" clId="{544D2A10-8AA9-4DD3-9787-2F711C31D5A8}" dt="2025-11-07T08:28:13.577" v="26" actId="14100"/>
          <ac:spMkLst>
            <pc:docMk/>
            <pc:sldMk cId="0" sldId="256"/>
            <ac:spMk id="22" creationId="{00000000-0000-0000-0000-000000000000}"/>
          </ac:spMkLst>
        </pc:spChg>
        <pc:grpChg chg="mod">
          <ac:chgData name="Rui Yin Low.SGTech" userId="3873f8e9-16b1-492d-b287-b1feaee6f79e" providerId="ADAL" clId="{544D2A10-8AA9-4DD3-9787-2F711C31D5A8}" dt="2025-11-07T08:28:23.313" v="32" actId="1036"/>
          <ac:grpSpMkLst>
            <pc:docMk/>
            <pc:sldMk cId="0" sldId="256"/>
            <ac:grpSpMk id="7" creationId="{00000000-0000-0000-0000-000000000000}"/>
          </ac:grpSpMkLst>
        </pc:grpChg>
      </pc:sldChg>
      <pc:sldChg chg="add del">
        <pc:chgData name="Rui Yin Low.SGTech" userId="3873f8e9-16b1-492d-b287-b1feaee6f79e" providerId="ADAL" clId="{544D2A10-8AA9-4DD3-9787-2F711C31D5A8}" dt="2025-11-10T05:42:53.940" v="1168" actId="47"/>
        <pc:sldMkLst>
          <pc:docMk/>
          <pc:sldMk cId="3213167220" sldId="257"/>
        </pc:sldMkLst>
      </pc:sldChg>
      <pc:sldChg chg="delSp modSp add del mod modNotesTx">
        <pc:chgData name="Rui Yin Low.SGTech" userId="3873f8e9-16b1-492d-b287-b1feaee6f79e" providerId="ADAL" clId="{544D2A10-8AA9-4DD3-9787-2F711C31D5A8}" dt="2025-11-13T06:53:28.920" v="4746" actId="47"/>
        <pc:sldMkLst>
          <pc:docMk/>
          <pc:sldMk cId="3421949594" sldId="257"/>
        </pc:sldMkLst>
        <pc:spChg chg="del">
          <ac:chgData name="Rui Yin Low.SGTech" userId="3873f8e9-16b1-492d-b287-b1feaee6f79e" providerId="ADAL" clId="{544D2A10-8AA9-4DD3-9787-2F711C31D5A8}" dt="2025-11-13T05:52:29.511" v="3008" actId="478"/>
          <ac:spMkLst>
            <pc:docMk/>
            <pc:sldMk cId="3421949594" sldId="257"/>
            <ac:spMk id="2" creationId="{CAE90F2F-1F7A-81B8-F4B8-8537CD4DE82D}"/>
          </ac:spMkLst>
        </pc:spChg>
        <pc:spChg chg="mod">
          <ac:chgData name="Rui Yin Low.SGTech" userId="3873f8e9-16b1-492d-b287-b1feaee6f79e" providerId="ADAL" clId="{544D2A10-8AA9-4DD3-9787-2F711C31D5A8}" dt="2025-11-13T05:45:46.811" v="2903" actId="20577"/>
          <ac:spMkLst>
            <pc:docMk/>
            <pc:sldMk cId="3421949594" sldId="257"/>
            <ac:spMk id="3" creationId="{2997E239-70B4-5FEF-F2E8-D7EDA272DAC6}"/>
          </ac:spMkLst>
        </pc:spChg>
        <pc:spChg chg="del">
          <ac:chgData name="Rui Yin Low.SGTech" userId="3873f8e9-16b1-492d-b287-b1feaee6f79e" providerId="ADAL" clId="{544D2A10-8AA9-4DD3-9787-2F711C31D5A8}" dt="2025-11-13T05:52:29.511" v="3008" actId="478"/>
          <ac:spMkLst>
            <pc:docMk/>
            <pc:sldMk cId="3421949594" sldId="257"/>
            <ac:spMk id="13" creationId="{18129181-4BB4-ECD8-4D71-18805C402A8B}"/>
          </ac:spMkLst>
        </pc:spChg>
        <pc:spChg chg="del">
          <ac:chgData name="Rui Yin Low.SGTech" userId="3873f8e9-16b1-492d-b287-b1feaee6f79e" providerId="ADAL" clId="{544D2A10-8AA9-4DD3-9787-2F711C31D5A8}" dt="2025-11-13T05:52:29.511" v="3008" actId="478"/>
          <ac:spMkLst>
            <pc:docMk/>
            <pc:sldMk cId="3421949594" sldId="257"/>
            <ac:spMk id="14" creationId="{0DB9FD56-73B9-A96F-4450-495CFF9F2D5A}"/>
          </ac:spMkLst>
        </pc:spChg>
        <pc:spChg chg="del">
          <ac:chgData name="Rui Yin Low.SGTech" userId="3873f8e9-16b1-492d-b287-b1feaee6f79e" providerId="ADAL" clId="{544D2A10-8AA9-4DD3-9787-2F711C31D5A8}" dt="2025-11-13T05:52:29.511" v="3008" actId="478"/>
          <ac:spMkLst>
            <pc:docMk/>
            <pc:sldMk cId="3421949594" sldId="257"/>
            <ac:spMk id="15" creationId="{D4AECEDA-04A5-F6EA-E054-67672A8CF09B}"/>
          </ac:spMkLst>
        </pc:spChg>
        <pc:spChg chg="del">
          <ac:chgData name="Rui Yin Low.SGTech" userId="3873f8e9-16b1-492d-b287-b1feaee6f79e" providerId="ADAL" clId="{544D2A10-8AA9-4DD3-9787-2F711C31D5A8}" dt="2025-11-13T05:52:29.511" v="3008" actId="478"/>
          <ac:spMkLst>
            <pc:docMk/>
            <pc:sldMk cId="3421949594" sldId="257"/>
            <ac:spMk id="16" creationId="{F13FE20A-40D9-60F8-3F9C-A806CEA3E1D0}"/>
          </ac:spMkLst>
        </pc:spChg>
        <pc:picChg chg="del">
          <ac:chgData name="Rui Yin Low.SGTech" userId="3873f8e9-16b1-492d-b287-b1feaee6f79e" providerId="ADAL" clId="{544D2A10-8AA9-4DD3-9787-2F711C31D5A8}" dt="2025-11-13T05:52:29.511" v="3008" actId="478"/>
          <ac:picMkLst>
            <pc:docMk/>
            <pc:sldMk cId="3421949594" sldId="257"/>
            <ac:picMk id="27" creationId="{1B40DFCF-32CA-69CB-2FFF-B2DB1CCBE053}"/>
          </ac:picMkLst>
        </pc:picChg>
      </pc:sldChg>
      <pc:sldChg chg="addSp delSp modSp add mod modNotesTx">
        <pc:chgData name="Rui Yin Low.SGTech" userId="3873f8e9-16b1-492d-b287-b1feaee6f79e" providerId="ADAL" clId="{544D2A10-8AA9-4DD3-9787-2F711C31D5A8}" dt="2025-11-13T07:18:05.348" v="4987" actId="1076"/>
        <pc:sldMkLst>
          <pc:docMk/>
          <pc:sldMk cId="691795292" sldId="258"/>
        </pc:sldMkLst>
        <pc:spChg chg="mod">
          <ac:chgData name="Rui Yin Low.SGTech" userId="3873f8e9-16b1-492d-b287-b1feaee6f79e" providerId="ADAL" clId="{544D2A10-8AA9-4DD3-9787-2F711C31D5A8}" dt="2025-11-13T06:28:00.814" v="3649" actId="20577"/>
          <ac:spMkLst>
            <pc:docMk/>
            <pc:sldMk cId="691795292" sldId="258"/>
            <ac:spMk id="3" creationId="{5111FF1D-C95E-FB54-E73B-FD68490E27BD}"/>
          </ac:spMkLst>
        </pc:spChg>
        <pc:spChg chg="add mod">
          <ac:chgData name="Rui Yin Low.SGTech" userId="3873f8e9-16b1-492d-b287-b1feaee6f79e" providerId="ADAL" clId="{544D2A10-8AA9-4DD3-9787-2F711C31D5A8}" dt="2025-11-13T07:17:54.696" v="4984" actId="207"/>
          <ac:spMkLst>
            <pc:docMk/>
            <pc:sldMk cId="691795292" sldId="258"/>
            <ac:spMk id="5" creationId="{F14BF0C4-A2B8-D96E-6901-7846F604BE2C}"/>
          </ac:spMkLst>
        </pc:spChg>
        <pc:spChg chg="mod">
          <ac:chgData name="Rui Yin Low.SGTech" userId="3873f8e9-16b1-492d-b287-b1feaee6f79e" providerId="ADAL" clId="{544D2A10-8AA9-4DD3-9787-2F711C31D5A8}" dt="2025-11-13T07:17:47.110" v="4981" actId="164"/>
          <ac:spMkLst>
            <pc:docMk/>
            <pc:sldMk cId="691795292" sldId="258"/>
            <ac:spMk id="13" creationId="{41950424-9C1A-055F-63B4-3D50A7A9B1A4}"/>
          </ac:spMkLst>
        </pc:spChg>
        <pc:spChg chg="mod">
          <ac:chgData name="Rui Yin Low.SGTech" userId="3873f8e9-16b1-492d-b287-b1feaee6f79e" providerId="ADAL" clId="{544D2A10-8AA9-4DD3-9787-2F711C31D5A8}" dt="2025-11-13T07:17:47.110" v="4981" actId="164"/>
          <ac:spMkLst>
            <pc:docMk/>
            <pc:sldMk cId="691795292" sldId="258"/>
            <ac:spMk id="14" creationId="{C756EDCB-D964-8888-D95F-C70718F8C703}"/>
          </ac:spMkLst>
        </pc:spChg>
        <pc:spChg chg="mod">
          <ac:chgData name="Rui Yin Low.SGTech" userId="3873f8e9-16b1-492d-b287-b1feaee6f79e" providerId="ADAL" clId="{544D2A10-8AA9-4DD3-9787-2F711C31D5A8}" dt="2025-11-13T07:17:47.110" v="4981" actId="164"/>
          <ac:spMkLst>
            <pc:docMk/>
            <pc:sldMk cId="691795292" sldId="258"/>
            <ac:spMk id="15" creationId="{3B2D6DE0-0D3B-0655-F1C8-C4EFE3047937}"/>
          </ac:spMkLst>
        </pc:spChg>
        <pc:spChg chg="mod">
          <ac:chgData name="Rui Yin Low.SGTech" userId="3873f8e9-16b1-492d-b287-b1feaee6f79e" providerId="ADAL" clId="{544D2A10-8AA9-4DD3-9787-2F711C31D5A8}" dt="2025-11-13T07:18:05.348" v="4987" actId="1076"/>
          <ac:spMkLst>
            <pc:docMk/>
            <pc:sldMk cId="691795292" sldId="258"/>
            <ac:spMk id="16" creationId="{78749152-406A-5405-8F9E-3F506E57D14E}"/>
          </ac:spMkLst>
        </pc:spChg>
        <pc:spChg chg="del">
          <ac:chgData name="Rui Yin Low.SGTech" userId="3873f8e9-16b1-492d-b287-b1feaee6f79e" providerId="ADAL" clId="{544D2A10-8AA9-4DD3-9787-2F711C31D5A8}" dt="2025-11-13T06:27:46.563" v="3641" actId="478"/>
          <ac:spMkLst>
            <pc:docMk/>
            <pc:sldMk cId="691795292" sldId="258"/>
            <ac:spMk id="18" creationId="{66F1EE96-6FEC-6A73-2AE3-AA1994C178D4}"/>
          </ac:spMkLst>
        </pc:spChg>
        <pc:spChg chg="del">
          <ac:chgData name="Rui Yin Low.SGTech" userId="3873f8e9-16b1-492d-b287-b1feaee6f79e" providerId="ADAL" clId="{544D2A10-8AA9-4DD3-9787-2F711C31D5A8}" dt="2025-11-13T06:27:46.563" v="3641" actId="478"/>
          <ac:spMkLst>
            <pc:docMk/>
            <pc:sldMk cId="691795292" sldId="258"/>
            <ac:spMk id="19" creationId="{852610B8-9FA2-2C05-976F-E58C743ED597}"/>
          </ac:spMkLst>
        </pc:spChg>
        <pc:grpChg chg="add mod ord">
          <ac:chgData name="Rui Yin Low.SGTech" userId="3873f8e9-16b1-492d-b287-b1feaee6f79e" providerId="ADAL" clId="{544D2A10-8AA9-4DD3-9787-2F711C31D5A8}" dt="2025-11-13T07:17:48.877" v="4982" actId="167"/>
          <ac:grpSpMkLst>
            <pc:docMk/>
            <pc:sldMk cId="691795292" sldId="258"/>
            <ac:grpSpMk id="2" creationId="{194D497D-A917-5541-A2A4-02781D3F6130}"/>
          </ac:grpSpMkLst>
        </pc:grpChg>
        <pc:graphicFrameChg chg="add del mod">
          <ac:chgData name="Rui Yin Low.SGTech" userId="3873f8e9-16b1-492d-b287-b1feaee6f79e" providerId="ADAL" clId="{544D2A10-8AA9-4DD3-9787-2F711C31D5A8}" dt="2025-11-13T07:18:03.009" v="4986" actId="478"/>
          <ac:graphicFrameMkLst>
            <pc:docMk/>
            <pc:sldMk cId="691795292" sldId="258"/>
            <ac:graphicFrameMk id="7" creationId="{00F868D1-418B-8254-9E4A-D023B2B4650C}"/>
          </ac:graphicFrameMkLst>
        </pc:graphicFrameChg>
        <pc:picChg chg="mod">
          <ac:chgData name="Rui Yin Low.SGTech" userId="3873f8e9-16b1-492d-b287-b1feaee6f79e" providerId="ADAL" clId="{544D2A10-8AA9-4DD3-9787-2F711C31D5A8}" dt="2025-11-13T07:17:47.110" v="4981" actId="164"/>
          <ac:picMkLst>
            <pc:docMk/>
            <pc:sldMk cId="691795292" sldId="258"/>
            <ac:picMk id="4" creationId="{4BBAF64D-B56D-5D7B-69EA-FE2BAF922730}"/>
          </ac:picMkLst>
        </pc:picChg>
        <pc:picChg chg="mod">
          <ac:chgData name="Rui Yin Low.SGTech" userId="3873f8e9-16b1-492d-b287-b1feaee6f79e" providerId="ADAL" clId="{544D2A10-8AA9-4DD3-9787-2F711C31D5A8}" dt="2025-11-13T07:17:47.110" v="4981" actId="164"/>
          <ac:picMkLst>
            <pc:docMk/>
            <pc:sldMk cId="691795292" sldId="258"/>
            <ac:picMk id="6" creationId="{38CD1252-D484-1E07-5D25-D9C62200D83B}"/>
          </ac:picMkLst>
        </pc:picChg>
        <pc:picChg chg="mod">
          <ac:chgData name="Rui Yin Low.SGTech" userId="3873f8e9-16b1-492d-b287-b1feaee6f79e" providerId="ADAL" clId="{544D2A10-8AA9-4DD3-9787-2F711C31D5A8}" dt="2025-11-13T07:17:47.110" v="4981" actId="164"/>
          <ac:picMkLst>
            <pc:docMk/>
            <pc:sldMk cId="691795292" sldId="258"/>
            <ac:picMk id="12" creationId="{8276C168-E183-38A4-0021-331528EF3176}"/>
          </ac:picMkLst>
        </pc:picChg>
      </pc:sldChg>
      <pc:sldChg chg="modSp add del mod modNotesTx">
        <pc:chgData name="Rui Yin Low.SGTech" userId="3873f8e9-16b1-492d-b287-b1feaee6f79e" providerId="ADAL" clId="{544D2A10-8AA9-4DD3-9787-2F711C31D5A8}" dt="2025-11-13T05:46:45.046" v="2907" actId="47"/>
        <pc:sldMkLst>
          <pc:docMk/>
          <pc:sldMk cId="2877008351" sldId="258"/>
        </pc:sldMkLst>
      </pc:sldChg>
      <pc:sldChg chg="addSp delSp modSp add mod modNotesTx">
        <pc:chgData name="Rui Yin Low.SGTech" userId="3873f8e9-16b1-492d-b287-b1feaee6f79e" providerId="ADAL" clId="{544D2A10-8AA9-4DD3-9787-2F711C31D5A8}" dt="2025-11-13T07:08:19.197" v="4884" actId="1076"/>
        <pc:sldMkLst>
          <pc:docMk/>
          <pc:sldMk cId="1604969998" sldId="259"/>
        </pc:sldMkLst>
        <pc:spChg chg="del">
          <ac:chgData name="Rui Yin Low.SGTech" userId="3873f8e9-16b1-492d-b287-b1feaee6f79e" providerId="ADAL" clId="{544D2A10-8AA9-4DD3-9787-2F711C31D5A8}" dt="2025-11-13T05:46:49.396" v="2908" actId="478"/>
          <ac:spMkLst>
            <pc:docMk/>
            <pc:sldMk cId="1604969998" sldId="259"/>
            <ac:spMk id="2" creationId="{DF374259-EB55-EC0C-D86A-24D8B6C52BA4}"/>
          </ac:spMkLst>
        </pc:spChg>
        <pc:spChg chg="mod">
          <ac:chgData name="Rui Yin Low.SGTech" userId="3873f8e9-16b1-492d-b287-b1feaee6f79e" providerId="ADAL" clId="{544D2A10-8AA9-4DD3-9787-2F711C31D5A8}" dt="2025-11-13T07:06:14.398" v="4836" actId="20577"/>
          <ac:spMkLst>
            <pc:docMk/>
            <pc:sldMk cId="1604969998" sldId="259"/>
            <ac:spMk id="3" creationId="{81554C42-AAE1-4EDA-6FF2-03FC93CF23C1}"/>
          </ac:spMkLst>
        </pc:spChg>
        <pc:spChg chg="add mod">
          <ac:chgData name="Rui Yin Low.SGTech" userId="3873f8e9-16b1-492d-b287-b1feaee6f79e" providerId="ADAL" clId="{544D2A10-8AA9-4DD3-9787-2F711C31D5A8}" dt="2025-11-13T07:08:19.197" v="4884" actId="1076"/>
          <ac:spMkLst>
            <pc:docMk/>
            <pc:sldMk cId="1604969998" sldId="259"/>
            <ac:spMk id="4" creationId="{9083BD6B-6DD0-A4CC-34DD-D0D244B9D8E0}"/>
          </ac:spMkLst>
        </pc:spChg>
        <pc:spChg chg="del">
          <ac:chgData name="Rui Yin Low.SGTech" userId="3873f8e9-16b1-492d-b287-b1feaee6f79e" providerId="ADAL" clId="{544D2A10-8AA9-4DD3-9787-2F711C31D5A8}" dt="2025-11-13T05:46:54.227" v="2910" actId="478"/>
          <ac:spMkLst>
            <pc:docMk/>
            <pc:sldMk cId="1604969998" sldId="259"/>
            <ac:spMk id="9" creationId="{0E99F0CD-FA28-B450-1587-CF0E08E6F96F}"/>
          </ac:spMkLst>
        </pc:spChg>
        <pc:spChg chg="del">
          <ac:chgData name="Rui Yin Low.SGTech" userId="3873f8e9-16b1-492d-b287-b1feaee6f79e" providerId="ADAL" clId="{544D2A10-8AA9-4DD3-9787-2F711C31D5A8}" dt="2025-11-13T05:46:49.396" v="2908" actId="478"/>
          <ac:spMkLst>
            <pc:docMk/>
            <pc:sldMk cId="1604969998" sldId="259"/>
            <ac:spMk id="10" creationId="{5CAE0F1A-4955-BCDF-A66B-9CCA34EC1FA2}"/>
          </ac:spMkLst>
        </pc:spChg>
        <pc:spChg chg="del">
          <ac:chgData name="Rui Yin Low.SGTech" userId="3873f8e9-16b1-492d-b287-b1feaee6f79e" providerId="ADAL" clId="{544D2A10-8AA9-4DD3-9787-2F711C31D5A8}" dt="2025-11-13T05:46:49.396" v="2908" actId="478"/>
          <ac:spMkLst>
            <pc:docMk/>
            <pc:sldMk cId="1604969998" sldId="259"/>
            <ac:spMk id="11" creationId="{61CE16C6-2819-6C46-CEF8-9BB653D02BB1}"/>
          </ac:spMkLst>
        </pc:spChg>
        <pc:spChg chg="add mod">
          <ac:chgData name="Rui Yin Low.SGTech" userId="3873f8e9-16b1-492d-b287-b1feaee6f79e" providerId="ADAL" clId="{544D2A10-8AA9-4DD3-9787-2F711C31D5A8}" dt="2025-11-13T06:07:37.318" v="3390"/>
          <ac:spMkLst>
            <pc:docMk/>
            <pc:sldMk cId="1604969998" sldId="259"/>
            <ac:spMk id="13" creationId="{A890BFB8-E5C3-68BE-0F1D-EFA1FE53F1D6}"/>
          </ac:spMkLst>
        </pc:spChg>
        <pc:spChg chg="add del mod">
          <ac:chgData name="Rui Yin Low.SGTech" userId="3873f8e9-16b1-492d-b287-b1feaee6f79e" providerId="ADAL" clId="{544D2A10-8AA9-4DD3-9787-2F711C31D5A8}" dt="2025-11-13T06:19:43.389" v="3477" actId="478"/>
          <ac:spMkLst>
            <pc:docMk/>
            <pc:sldMk cId="1604969998" sldId="259"/>
            <ac:spMk id="14" creationId="{EC7CF270-9330-279C-AA9B-964BF930A507}"/>
          </ac:spMkLst>
        </pc:spChg>
        <pc:spChg chg="add del mod">
          <ac:chgData name="Rui Yin Low.SGTech" userId="3873f8e9-16b1-492d-b287-b1feaee6f79e" providerId="ADAL" clId="{544D2A10-8AA9-4DD3-9787-2F711C31D5A8}" dt="2025-11-13T06:19:53.689" v="3481" actId="478"/>
          <ac:spMkLst>
            <pc:docMk/>
            <pc:sldMk cId="1604969998" sldId="259"/>
            <ac:spMk id="15" creationId="{AA906DFA-3C6C-8C18-69F1-647380B94F04}"/>
          </ac:spMkLst>
        </pc:spChg>
        <pc:spChg chg="add del mod">
          <ac:chgData name="Rui Yin Low.SGTech" userId="3873f8e9-16b1-492d-b287-b1feaee6f79e" providerId="ADAL" clId="{544D2A10-8AA9-4DD3-9787-2F711C31D5A8}" dt="2025-11-13T07:07:55.266" v="4882" actId="20577"/>
          <ac:spMkLst>
            <pc:docMk/>
            <pc:sldMk cId="1604969998" sldId="259"/>
            <ac:spMk id="16" creationId="{4612B710-6657-87C7-8C2D-019D64380B7D}"/>
          </ac:spMkLst>
        </pc:spChg>
        <pc:spChg chg="add del mod">
          <ac:chgData name="Rui Yin Low.SGTech" userId="3873f8e9-16b1-492d-b287-b1feaee6f79e" providerId="ADAL" clId="{544D2A10-8AA9-4DD3-9787-2F711C31D5A8}" dt="2025-11-13T06:19:21.059" v="3451" actId="478"/>
          <ac:spMkLst>
            <pc:docMk/>
            <pc:sldMk cId="1604969998" sldId="259"/>
            <ac:spMk id="17" creationId="{6DDF0583-21BD-2442-DB04-4F4A0A1E0A9C}"/>
          </ac:spMkLst>
        </pc:spChg>
        <pc:spChg chg="add del mod">
          <ac:chgData name="Rui Yin Low.SGTech" userId="3873f8e9-16b1-492d-b287-b1feaee6f79e" providerId="ADAL" clId="{544D2A10-8AA9-4DD3-9787-2F711C31D5A8}" dt="2025-11-13T06:25:50.550" v="3615" actId="20577"/>
          <ac:spMkLst>
            <pc:docMk/>
            <pc:sldMk cId="1604969998" sldId="259"/>
            <ac:spMk id="18" creationId="{3E419074-8025-D9B3-10D7-A8F4B1F10E34}"/>
          </ac:spMkLst>
        </pc:spChg>
        <pc:spChg chg="add mod">
          <ac:chgData name="Rui Yin Low.SGTech" userId="3873f8e9-16b1-492d-b287-b1feaee6f79e" providerId="ADAL" clId="{544D2A10-8AA9-4DD3-9787-2F711C31D5A8}" dt="2025-11-13T06:21:58.735" v="3532" actId="20577"/>
          <ac:spMkLst>
            <pc:docMk/>
            <pc:sldMk cId="1604969998" sldId="259"/>
            <ac:spMk id="19" creationId="{0B7E9831-F6DD-E781-1C67-41B8FC9B6AC6}"/>
          </ac:spMkLst>
        </pc:spChg>
        <pc:spChg chg="add mod">
          <ac:chgData name="Rui Yin Low.SGTech" userId="3873f8e9-16b1-492d-b287-b1feaee6f79e" providerId="ADAL" clId="{544D2A10-8AA9-4DD3-9787-2F711C31D5A8}" dt="2025-11-13T06:22:06.630" v="3533"/>
          <ac:spMkLst>
            <pc:docMk/>
            <pc:sldMk cId="1604969998" sldId="259"/>
            <ac:spMk id="20" creationId="{7AD63430-8CF9-3FB4-A5C9-407C63FC5AAE}"/>
          </ac:spMkLst>
        </pc:spChg>
        <pc:spChg chg="add mod">
          <ac:chgData name="Rui Yin Low.SGTech" userId="3873f8e9-16b1-492d-b287-b1feaee6f79e" providerId="ADAL" clId="{544D2A10-8AA9-4DD3-9787-2F711C31D5A8}" dt="2025-11-13T06:22:06.630" v="3533"/>
          <ac:spMkLst>
            <pc:docMk/>
            <pc:sldMk cId="1604969998" sldId="259"/>
            <ac:spMk id="21" creationId="{E5C2BDCB-1A0A-68ED-5999-5EB7637D5962}"/>
          </ac:spMkLst>
        </pc:spChg>
        <pc:spChg chg="add mod">
          <ac:chgData name="Rui Yin Low.SGTech" userId="3873f8e9-16b1-492d-b287-b1feaee6f79e" providerId="ADAL" clId="{544D2A10-8AA9-4DD3-9787-2F711C31D5A8}" dt="2025-11-13T06:22:06.630" v="3533"/>
          <ac:spMkLst>
            <pc:docMk/>
            <pc:sldMk cId="1604969998" sldId="259"/>
            <ac:spMk id="22" creationId="{7FB80570-BF53-268E-85C1-DF0577A28137}"/>
          </ac:spMkLst>
        </pc:spChg>
        <pc:spChg chg="add mod">
          <ac:chgData name="Rui Yin Low.SGTech" userId="3873f8e9-16b1-492d-b287-b1feaee6f79e" providerId="ADAL" clId="{544D2A10-8AA9-4DD3-9787-2F711C31D5A8}" dt="2025-11-13T06:22:15.824" v="3535" actId="1076"/>
          <ac:spMkLst>
            <pc:docMk/>
            <pc:sldMk cId="1604969998" sldId="259"/>
            <ac:spMk id="23" creationId="{9D5E9C60-0C6E-F1F7-9872-573FE4467E4A}"/>
          </ac:spMkLst>
        </pc:spChg>
        <pc:spChg chg="add mod">
          <ac:chgData name="Rui Yin Low.SGTech" userId="3873f8e9-16b1-492d-b287-b1feaee6f79e" providerId="ADAL" clId="{544D2A10-8AA9-4DD3-9787-2F711C31D5A8}" dt="2025-11-13T06:22:28.285" v="3546" actId="1076"/>
          <ac:spMkLst>
            <pc:docMk/>
            <pc:sldMk cId="1604969998" sldId="259"/>
            <ac:spMk id="24" creationId="{B1484372-C5DE-FE04-1AEA-253A69ABFA18}"/>
          </ac:spMkLst>
        </pc:spChg>
        <pc:spChg chg="add mod">
          <ac:chgData name="Rui Yin Low.SGTech" userId="3873f8e9-16b1-492d-b287-b1feaee6f79e" providerId="ADAL" clId="{544D2A10-8AA9-4DD3-9787-2F711C31D5A8}" dt="2025-11-13T07:07:26.668" v="4867" actId="20577"/>
          <ac:spMkLst>
            <pc:docMk/>
            <pc:sldMk cId="1604969998" sldId="259"/>
            <ac:spMk id="25" creationId="{BBB49E39-E76A-AB1C-DED0-DD0EDAB03DEA}"/>
          </ac:spMkLst>
        </pc:spChg>
        <pc:picChg chg="add del mod">
          <ac:chgData name="Rui Yin Low.SGTech" userId="3873f8e9-16b1-492d-b287-b1feaee6f79e" providerId="ADAL" clId="{544D2A10-8AA9-4DD3-9787-2F711C31D5A8}" dt="2025-11-13T06:19:53.689" v="3481" actId="478"/>
          <ac:picMkLst>
            <pc:docMk/>
            <pc:sldMk cId="1604969998" sldId="259"/>
            <ac:picMk id="4" creationId="{64E70A68-7C3D-DDA8-6205-3353C3911B9F}"/>
          </ac:picMkLst>
        </pc:picChg>
        <pc:picChg chg="del">
          <ac:chgData name="Rui Yin Low.SGTech" userId="3873f8e9-16b1-492d-b287-b1feaee6f79e" providerId="ADAL" clId="{544D2A10-8AA9-4DD3-9787-2F711C31D5A8}" dt="2025-11-13T05:46:49.396" v="2908" actId="478"/>
          <ac:picMkLst>
            <pc:docMk/>
            <pc:sldMk cId="1604969998" sldId="259"/>
            <ac:picMk id="5" creationId="{EC66C203-9191-BF55-53CB-696E97A72EFB}"/>
          </ac:picMkLst>
        </pc:picChg>
        <pc:picChg chg="add del mod">
          <ac:chgData name="Rui Yin Low.SGTech" userId="3873f8e9-16b1-492d-b287-b1feaee6f79e" providerId="ADAL" clId="{544D2A10-8AA9-4DD3-9787-2F711C31D5A8}" dt="2025-11-13T06:19:53.689" v="3481" actId="478"/>
          <ac:picMkLst>
            <pc:docMk/>
            <pc:sldMk cId="1604969998" sldId="259"/>
            <ac:picMk id="6" creationId="{BCECBB80-54F7-83CB-8A21-45A4DE3CE18C}"/>
          </ac:picMkLst>
        </pc:picChg>
        <pc:picChg chg="del">
          <ac:chgData name="Rui Yin Low.SGTech" userId="3873f8e9-16b1-492d-b287-b1feaee6f79e" providerId="ADAL" clId="{544D2A10-8AA9-4DD3-9787-2F711C31D5A8}" dt="2025-11-13T05:46:49.396" v="2908" actId="478"/>
          <ac:picMkLst>
            <pc:docMk/>
            <pc:sldMk cId="1604969998" sldId="259"/>
            <ac:picMk id="7" creationId="{78871BA0-17F5-2F98-E636-A01A50A41571}"/>
          </ac:picMkLst>
        </pc:picChg>
        <pc:picChg chg="del">
          <ac:chgData name="Rui Yin Low.SGTech" userId="3873f8e9-16b1-492d-b287-b1feaee6f79e" providerId="ADAL" clId="{544D2A10-8AA9-4DD3-9787-2F711C31D5A8}" dt="2025-11-13T05:46:50.037" v="2909" actId="478"/>
          <ac:picMkLst>
            <pc:docMk/>
            <pc:sldMk cId="1604969998" sldId="259"/>
            <ac:picMk id="8" creationId="{6BB46775-D1D9-AE3B-64DB-CF9469E9DFA3}"/>
          </ac:picMkLst>
        </pc:picChg>
        <pc:picChg chg="add del mod">
          <ac:chgData name="Rui Yin Low.SGTech" userId="3873f8e9-16b1-492d-b287-b1feaee6f79e" providerId="ADAL" clId="{544D2A10-8AA9-4DD3-9787-2F711C31D5A8}" dt="2025-11-13T06:19:53.689" v="3481" actId="478"/>
          <ac:picMkLst>
            <pc:docMk/>
            <pc:sldMk cId="1604969998" sldId="259"/>
            <ac:picMk id="12" creationId="{9E1A48E4-D67E-69D1-18AA-5CFF543C05AE}"/>
          </ac:picMkLst>
        </pc:picChg>
      </pc:sldChg>
      <pc:sldChg chg="delSp modSp add del mod modNotesTx">
        <pc:chgData name="Rui Yin Low.SGTech" userId="3873f8e9-16b1-492d-b287-b1feaee6f79e" providerId="ADAL" clId="{544D2A10-8AA9-4DD3-9787-2F711C31D5A8}" dt="2025-11-13T06:44:59.243" v="4354" actId="47"/>
        <pc:sldMkLst>
          <pc:docMk/>
          <pc:sldMk cId="1578187926" sldId="260"/>
        </pc:sldMkLst>
        <pc:spChg chg="del">
          <ac:chgData name="Rui Yin Low.SGTech" userId="3873f8e9-16b1-492d-b287-b1feaee6f79e" providerId="ADAL" clId="{544D2A10-8AA9-4DD3-9787-2F711C31D5A8}" dt="2025-11-13T06:38:28.774" v="4122" actId="478"/>
          <ac:spMkLst>
            <pc:docMk/>
            <pc:sldMk cId="1578187926" sldId="260"/>
            <ac:spMk id="13" creationId="{B6E38B19-5D78-CA89-383D-E1A3D036C281}"/>
          </ac:spMkLst>
        </pc:spChg>
        <pc:spChg chg="del">
          <ac:chgData name="Rui Yin Low.SGTech" userId="3873f8e9-16b1-492d-b287-b1feaee6f79e" providerId="ADAL" clId="{544D2A10-8AA9-4DD3-9787-2F711C31D5A8}" dt="2025-11-13T06:38:28.774" v="4122" actId="478"/>
          <ac:spMkLst>
            <pc:docMk/>
            <pc:sldMk cId="1578187926" sldId="260"/>
            <ac:spMk id="14" creationId="{63EB8D86-3EAC-D6EB-AAB6-0F32D94C55FE}"/>
          </ac:spMkLst>
        </pc:spChg>
        <pc:spChg chg="del">
          <ac:chgData name="Rui Yin Low.SGTech" userId="3873f8e9-16b1-492d-b287-b1feaee6f79e" providerId="ADAL" clId="{544D2A10-8AA9-4DD3-9787-2F711C31D5A8}" dt="2025-11-13T06:38:28.774" v="4122" actId="478"/>
          <ac:spMkLst>
            <pc:docMk/>
            <pc:sldMk cId="1578187926" sldId="260"/>
            <ac:spMk id="15" creationId="{C33CE875-CC6E-5523-4762-22492B9D1714}"/>
          </ac:spMkLst>
        </pc:spChg>
        <pc:spChg chg="mod">
          <ac:chgData name="Rui Yin Low.SGTech" userId="3873f8e9-16b1-492d-b287-b1feaee6f79e" providerId="ADAL" clId="{544D2A10-8AA9-4DD3-9787-2F711C31D5A8}" dt="2025-11-13T06:38:25.294" v="4121" actId="20577"/>
          <ac:spMkLst>
            <pc:docMk/>
            <pc:sldMk cId="1578187926" sldId="260"/>
            <ac:spMk id="16" creationId="{CC972178-6F2B-0E64-A4F0-6518A6003D6B}"/>
          </ac:spMkLst>
        </pc:spChg>
        <pc:picChg chg="del">
          <ac:chgData name="Rui Yin Low.SGTech" userId="3873f8e9-16b1-492d-b287-b1feaee6f79e" providerId="ADAL" clId="{544D2A10-8AA9-4DD3-9787-2F711C31D5A8}" dt="2025-11-13T06:38:28.774" v="4122" actId="478"/>
          <ac:picMkLst>
            <pc:docMk/>
            <pc:sldMk cId="1578187926" sldId="260"/>
            <ac:picMk id="4" creationId="{F1932542-B8C2-B614-1EEC-E61F295ABBA9}"/>
          </ac:picMkLst>
        </pc:picChg>
        <pc:picChg chg="del">
          <ac:chgData name="Rui Yin Low.SGTech" userId="3873f8e9-16b1-492d-b287-b1feaee6f79e" providerId="ADAL" clId="{544D2A10-8AA9-4DD3-9787-2F711C31D5A8}" dt="2025-11-13T06:38:28.774" v="4122" actId="478"/>
          <ac:picMkLst>
            <pc:docMk/>
            <pc:sldMk cId="1578187926" sldId="260"/>
            <ac:picMk id="6" creationId="{68CAF410-02D1-F6DF-7EBA-B590C4C1FBCB}"/>
          </ac:picMkLst>
        </pc:picChg>
        <pc:picChg chg="del">
          <ac:chgData name="Rui Yin Low.SGTech" userId="3873f8e9-16b1-492d-b287-b1feaee6f79e" providerId="ADAL" clId="{544D2A10-8AA9-4DD3-9787-2F711C31D5A8}" dt="2025-11-13T06:38:30.307" v="4123" actId="478"/>
          <ac:picMkLst>
            <pc:docMk/>
            <pc:sldMk cId="1578187926" sldId="260"/>
            <ac:picMk id="12" creationId="{D1F9768E-B456-DAA3-A7EB-D9E008D5C453}"/>
          </ac:picMkLst>
        </pc:picChg>
      </pc:sldChg>
      <pc:sldChg chg="delSp add del mod">
        <pc:chgData name="Rui Yin Low.SGTech" userId="3873f8e9-16b1-492d-b287-b1feaee6f79e" providerId="ADAL" clId="{544D2A10-8AA9-4DD3-9787-2F711C31D5A8}" dt="2025-11-13T06:27:51.879" v="3642" actId="47"/>
        <pc:sldMkLst>
          <pc:docMk/>
          <pc:sldMk cId="2649752452" sldId="260"/>
        </pc:sldMkLst>
        <pc:spChg chg="del">
          <ac:chgData name="Rui Yin Low.SGTech" userId="3873f8e9-16b1-492d-b287-b1feaee6f79e" providerId="ADAL" clId="{544D2A10-8AA9-4DD3-9787-2F711C31D5A8}" dt="2025-11-13T06:27:41.113" v="3639" actId="478"/>
          <ac:spMkLst>
            <pc:docMk/>
            <pc:sldMk cId="2649752452" sldId="260"/>
            <ac:spMk id="13" creationId="{9608C5E0-F658-AD5F-DAAA-A88B70D4F169}"/>
          </ac:spMkLst>
        </pc:spChg>
        <pc:spChg chg="del">
          <ac:chgData name="Rui Yin Low.SGTech" userId="3873f8e9-16b1-492d-b287-b1feaee6f79e" providerId="ADAL" clId="{544D2A10-8AA9-4DD3-9787-2F711C31D5A8}" dt="2025-11-13T06:27:41.113" v="3639" actId="478"/>
          <ac:spMkLst>
            <pc:docMk/>
            <pc:sldMk cId="2649752452" sldId="260"/>
            <ac:spMk id="14" creationId="{4754E4E7-1249-37CF-0EFF-86D95022FCF9}"/>
          </ac:spMkLst>
        </pc:spChg>
        <pc:spChg chg="del">
          <ac:chgData name="Rui Yin Low.SGTech" userId="3873f8e9-16b1-492d-b287-b1feaee6f79e" providerId="ADAL" clId="{544D2A10-8AA9-4DD3-9787-2F711C31D5A8}" dt="2025-11-13T06:27:42.534" v="3640" actId="478"/>
          <ac:spMkLst>
            <pc:docMk/>
            <pc:sldMk cId="2649752452" sldId="260"/>
            <ac:spMk id="16" creationId="{BB89D82E-196E-98F9-3867-56F9911B3CC0}"/>
          </ac:spMkLst>
        </pc:spChg>
        <pc:spChg chg="del">
          <ac:chgData name="Rui Yin Low.SGTech" userId="3873f8e9-16b1-492d-b287-b1feaee6f79e" providerId="ADAL" clId="{544D2A10-8AA9-4DD3-9787-2F711C31D5A8}" dt="2025-11-13T06:27:41.113" v="3639" actId="478"/>
          <ac:spMkLst>
            <pc:docMk/>
            <pc:sldMk cId="2649752452" sldId="260"/>
            <ac:spMk id="18" creationId="{A59C8C22-6A4A-33FE-0634-0683BF7829FA}"/>
          </ac:spMkLst>
        </pc:spChg>
        <pc:spChg chg="del">
          <ac:chgData name="Rui Yin Low.SGTech" userId="3873f8e9-16b1-492d-b287-b1feaee6f79e" providerId="ADAL" clId="{544D2A10-8AA9-4DD3-9787-2F711C31D5A8}" dt="2025-11-13T06:27:41.113" v="3639" actId="478"/>
          <ac:spMkLst>
            <pc:docMk/>
            <pc:sldMk cId="2649752452" sldId="260"/>
            <ac:spMk id="19" creationId="{27AC6D5A-9B57-D88F-C415-62437C271E13}"/>
          </ac:spMkLst>
        </pc:spChg>
        <pc:spChg chg="del">
          <ac:chgData name="Rui Yin Low.SGTech" userId="3873f8e9-16b1-492d-b287-b1feaee6f79e" providerId="ADAL" clId="{544D2A10-8AA9-4DD3-9787-2F711C31D5A8}" dt="2025-11-13T06:27:41.113" v="3639" actId="478"/>
          <ac:spMkLst>
            <pc:docMk/>
            <pc:sldMk cId="2649752452" sldId="260"/>
            <ac:spMk id="23" creationId="{B61915A0-790B-B7D0-A09D-9974F93ABFBB}"/>
          </ac:spMkLst>
        </pc:spChg>
        <pc:spChg chg="del">
          <ac:chgData name="Rui Yin Low.SGTech" userId="3873f8e9-16b1-492d-b287-b1feaee6f79e" providerId="ADAL" clId="{544D2A10-8AA9-4DD3-9787-2F711C31D5A8}" dt="2025-11-13T06:27:41.113" v="3639" actId="478"/>
          <ac:spMkLst>
            <pc:docMk/>
            <pc:sldMk cId="2649752452" sldId="260"/>
            <ac:spMk id="24" creationId="{AD302632-E5CA-EEFA-19F7-ECFED3091C85}"/>
          </ac:spMkLst>
        </pc:spChg>
        <pc:spChg chg="del">
          <ac:chgData name="Rui Yin Low.SGTech" userId="3873f8e9-16b1-492d-b287-b1feaee6f79e" providerId="ADAL" clId="{544D2A10-8AA9-4DD3-9787-2F711C31D5A8}" dt="2025-11-13T06:27:41.113" v="3639" actId="478"/>
          <ac:spMkLst>
            <pc:docMk/>
            <pc:sldMk cId="2649752452" sldId="260"/>
            <ac:spMk id="25" creationId="{E033C9F1-0511-AC71-40A6-6D84D647BD55}"/>
          </ac:spMkLst>
        </pc:spChg>
      </pc:sldChg>
      <pc:sldChg chg="delSp modSp add mod modNotesTx">
        <pc:chgData name="Rui Yin Low.SGTech" userId="3873f8e9-16b1-492d-b287-b1feaee6f79e" providerId="ADAL" clId="{544D2A10-8AA9-4DD3-9787-2F711C31D5A8}" dt="2025-11-13T06:45:38.239" v="4358" actId="20577"/>
        <pc:sldMkLst>
          <pc:docMk/>
          <pc:sldMk cId="4239903375" sldId="261"/>
        </pc:sldMkLst>
        <pc:spChg chg="mod">
          <ac:chgData name="Rui Yin Low.SGTech" userId="3873f8e9-16b1-492d-b287-b1feaee6f79e" providerId="ADAL" clId="{544D2A10-8AA9-4DD3-9787-2F711C31D5A8}" dt="2025-11-13T06:45:38.239" v="4358" actId="20577"/>
          <ac:spMkLst>
            <pc:docMk/>
            <pc:sldMk cId="4239903375" sldId="261"/>
            <ac:spMk id="3" creationId="{33C5CEAC-9A13-0F6E-A0F3-AE2604288FAF}"/>
          </ac:spMkLst>
        </pc:spChg>
        <pc:spChg chg="del">
          <ac:chgData name="Rui Yin Low.SGTech" userId="3873f8e9-16b1-492d-b287-b1feaee6f79e" providerId="ADAL" clId="{544D2A10-8AA9-4DD3-9787-2F711C31D5A8}" dt="2025-11-13T06:44:10.391" v="4338" actId="478"/>
          <ac:spMkLst>
            <pc:docMk/>
            <pc:sldMk cId="4239903375" sldId="261"/>
            <ac:spMk id="13" creationId="{45713BEA-081B-CDD9-D4DF-2F4B8B7AF0A3}"/>
          </ac:spMkLst>
        </pc:spChg>
        <pc:spChg chg="del">
          <ac:chgData name="Rui Yin Low.SGTech" userId="3873f8e9-16b1-492d-b287-b1feaee6f79e" providerId="ADAL" clId="{544D2A10-8AA9-4DD3-9787-2F711C31D5A8}" dt="2025-11-13T06:44:01.071" v="4336" actId="478"/>
          <ac:spMkLst>
            <pc:docMk/>
            <pc:sldMk cId="4239903375" sldId="261"/>
            <ac:spMk id="14" creationId="{3031A47F-6CAF-7CE6-E4A2-CC3BEA2A9108}"/>
          </ac:spMkLst>
        </pc:spChg>
        <pc:spChg chg="mod">
          <ac:chgData name="Rui Yin Low.SGTech" userId="3873f8e9-16b1-492d-b287-b1feaee6f79e" providerId="ADAL" clId="{544D2A10-8AA9-4DD3-9787-2F711C31D5A8}" dt="2025-11-13T06:44:38.761" v="4351" actId="404"/>
          <ac:spMkLst>
            <pc:docMk/>
            <pc:sldMk cId="4239903375" sldId="261"/>
            <ac:spMk id="16" creationId="{3E9EED98-6454-C8A7-4AF5-7266E365BE0A}"/>
          </ac:spMkLst>
        </pc:spChg>
        <pc:spChg chg="mod">
          <ac:chgData name="Rui Yin Low.SGTech" userId="3873f8e9-16b1-492d-b287-b1feaee6f79e" providerId="ADAL" clId="{544D2A10-8AA9-4DD3-9787-2F711C31D5A8}" dt="2025-11-13T06:44:35.172" v="4349" actId="1076"/>
          <ac:spMkLst>
            <pc:docMk/>
            <pc:sldMk cId="4239903375" sldId="261"/>
            <ac:spMk id="18" creationId="{26A53FF3-FC6C-CA37-0DCF-26BF573813E9}"/>
          </ac:spMkLst>
        </pc:spChg>
        <pc:spChg chg="mod ord">
          <ac:chgData name="Rui Yin Low.SGTech" userId="3873f8e9-16b1-492d-b287-b1feaee6f79e" providerId="ADAL" clId="{544D2A10-8AA9-4DD3-9787-2F711C31D5A8}" dt="2025-11-13T06:44:35.172" v="4349" actId="1076"/>
          <ac:spMkLst>
            <pc:docMk/>
            <pc:sldMk cId="4239903375" sldId="261"/>
            <ac:spMk id="19" creationId="{F5724E00-CC0A-2EF3-A2A3-0832097EF332}"/>
          </ac:spMkLst>
        </pc:spChg>
        <pc:spChg chg="del">
          <ac:chgData name="Rui Yin Low.SGTech" userId="3873f8e9-16b1-492d-b287-b1feaee6f79e" providerId="ADAL" clId="{544D2A10-8AA9-4DD3-9787-2F711C31D5A8}" dt="2025-11-13T06:44:11.632" v="4339" actId="478"/>
          <ac:spMkLst>
            <pc:docMk/>
            <pc:sldMk cId="4239903375" sldId="261"/>
            <ac:spMk id="23" creationId="{D801AC6A-4BBB-0A8C-0EE0-84BD70501B96}"/>
          </ac:spMkLst>
        </pc:spChg>
        <pc:spChg chg="mod">
          <ac:chgData name="Rui Yin Low.SGTech" userId="3873f8e9-16b1-492d-b287-b1feaee6f79e" providerId="ADAL" clId="{544D2A10-8AA9-4DD3-9787-2F711C31D5A8}" dt="2025-11-13T06:44:27.884" v="4348" actId="1035"/>
          <ac:spMkLst>
            <pc:docMk/>
            <pc:sldMk cId="4239903375" sldId="261"/>
            <ac:spMk id="24" creationId="{B6F0456B-AEC5-6AAD-46AE-D9B666A20279}"/>
          </ac:spMkLst>
        </pc:spChg>
        <pc:spChg chg="mod ord">
          <ac:chgData name="Rui Yin Low.SGTech" userId="3873f8e9-16b1-492d-b287-b1feaee6f79e" providerId="ADAL" clId="{544D2A10-8AA9-4DD3-9787-2F711C31D5A8}" dt="2025-11-13T06:44:22.414" v="4342" actId="554"/>
          <ac:spMkLst>
            <pc:docMk/>
            <pc:sldMk cId="4239903375" sldId="261"/>
            <ac:spMk id="25" creationId="{A3AACBC1-4989-018C-B036-FAAF8D26B20E}"/>
          </ac:spMkLst>
        </pc:spChg>
      </pc:sldChg>
      <pc:sldChg chg="addSp delSp modSp add del mod modClrScheme chgLayout modNotesTx">
        <pc:chgData name="Rui Yin Low.SGTech" userId="3873f8e9-16b1-492d-b287-b1feaee6f79e" providerId="ADAL" clId="{544D2A10-8AA9-4DD3-9787-2F711C31D5A8}" dt="2025-11-13T07:05:45.398" v="4822" actId="20577"/>
        <pc:sldMkLst>
          <pc:docMk/>
          <pc:sldMk cId="2813097427" sldId="2147483489"/>
        </pc:sldMkLst>
        <pc:spChg chg="del mod">
          <ac:chgData name="Rui Yin Low.SGTech" userId="3873f8e9-16b1-492d-b287-b1feaee6f79e" providerId="ADAL" clId="{544D2A10-8AA9-4DD3-9787-2F711C31D5A8}" dt="2025-11-13T05:55:53.640" v="3016" actId="478"/>
          <ac:spMkLst>
            <pc:docMk/>
            <pc:sldMk cId="2813097427" sldId="2147483489"/>
            <ac:spMk id="2" creationId="{8FD5CE68-E2EE-60DC-EF91-63B9001DD514}"/>
          </ac:spMkLst>
        </pc:spChg>
        <pc:spChg chg="add del mod ord">
          <ac:chgData name="Rui Yin Low.SGTech" userId="3873f8e9-16b1-492d-b287-b1feaee6f79e" providerId="ADAL" clId="{544D2A10-8AA9-4DD3-9787-2F711C31D5A8}" dt="2025-11-13T07:05:45.398" v="4822" actId="20577"/>
          <ac:spMkLst>
            <pc:docMk/>
            <pc:sldMk cId="2813097427" sldId="2147483489"/>
            <ac:spMk id="3" creationId="{0EAC9458-3C2D-23EF-C304-001E719D5DF3}"/>
          </ac:spMkLst>
        </pc:spChg>
        <pc:spChg chg="mod">
          <ac:chgData name="Rui Yin Low.SGTech" userId="3873f8e9-16b1-492d-b287-b1feaee6f79e" providerId="ADAL" clId="{544D2A10-8AA9-4DD3-9787-2F711C31D5A8}" dt="2025-11-13T05:56:57.632" v="3019"/>
          <ac:spMkLst>
            <pc:docMk/>
            <pc:sldMk cId="2813097427" sldId="2147483489"/>
            <ac:spMk id="6" creationId="{8E65136B-1605-41DF-9B86-F2BD44B60FBD}"/>
          </ac:spMkLst>
        </pc:spChg>
        <pc:spChg chg="del mod">
          <ac:chgData name="Rui Yin Low.SGTech" userId="3873f8e9-16b1-492d-b287-b1feaee6f79e" providerId="ADAL" clId="{544D2A10-8AA9-4DD3-9787-2F711C31D5A8}" dt="2025-11-13T05:56:00.961" v="3018" actId="478"/>
          <ac:spMkLst>
            <pc:docMk/>
            <pc:sldMk cId="2813097427" sldId="2147483489"/>
            <ac:spMk id="9" creationId="{B778A6B4-5F7A-7178-8E5C-C0E3A4268F53}"/>
          </ac:spMkLst>
        </pc:spChg>
        <pc:spChg chg="del mod">
          <ac:chgData name="Rui Yin Low.SGTech" userId="3873f8e9-16b1-492d-b287-b1feaee6f79e" providerId="ADAL" clId="{544D2A10-8AA9-4DD3-9787-2F711C31D5A8}" dt="2025-11-13T05:56:00.961" v="3018" actId="478"/>
          <ac:spMkLst>
            <pc:docMk/>
            <pc:sldMk cId="2813097427" sldId="2147483489"/>
            <ac:spMk id="10" creationId="{0527189E-F4F8-D413-59D9-5E3358BCF9DB}"/>
          </ac:spMkLst>
        </pc:spChg>
        <pc:spChg chg="del mod">
          <ac:chgData name="Rui Yin Low.SGTech" userId="3873f8e9-16b1-492d-b287-b1feaee6f79e" providerId="ADAL" clId="{544D2A10-8AA9-4DD3-9787-2F711C31D5A8}" dt="2025-11-13T05:56:00.961" v="3018" actId="478"/>
          <ac:spMkLst>
            <pc:docMk/>
            <pc:sldMk cId="2813097427" sldId="2147483489"/>
            <ac:spMk id="11" creationId="{76FEC0AB-EDCB-B805-252C-754310098DC3}"/>
          </ac:spMkLst>
        </pc:spChg>
        <pc:spChg chg="mod">
          <ac:chgData name="Rui Yin Low.SGTech" userId="3873f8e9-16b1-492d-b287-b1feaee6f79e" providerId="ADAL" clId="{544D2A10-8AA9-4DD3-9787-2F711C31D5A8}" dt="2025-11-13T05:56:57.632" v="3019"/>
          <ac:spMkLst>
            <pc:docMk/>
            <pc:sldMk cId="2813097427" sldId="2147483489"/>
            <ac:spMk id="12" creationId="{F7A35006-2834-1FF6-8F09-072E60F912B6}"/>
          </ac:spMkLst>
        </pc:spChg>
        <pc:spChg chg="mod">
          <ac:chgData name="Rui Yin Low.SGTech" userId="3873f8e9-16b1-492d-b287-b1feaee6f79e" providerId="ADAL" clId="{544D2A10-8AA9-4DD3-9787-2F711C31D5A8}" dt="2025-11-13T05:56:57.632" v="3019"/>
          <ac:spMkLst>
            <pc:docMk/>
            <pc:sldMk cId="2813097427" sldId="2147483489"/>
            <ac:spMk id="14" creationId="{7596CD31-15B1-A232-B07D-1BBAE8605BF9}"/>
          </ac:spMkLst>
        </pc:spChg>
        <pc:spChg chg="mod">
          <ac:chgData name="Rui Yin Low.SGTech" userId="3873f8e9-16b1-492d-b287-b1feaee6f79e" providerId="ADAL" clId="{544D2A10-8AA9-4DD3-9787-2F711C31D5A8}" dt="2025-11-13T05:56:57.632" v="3019"/>
          <ac:spMkLst>
            <pc:docMk/>
            <pc:sldMk cId="2813097427" sldId="2147483489"/>
            <ac:spMk id="15" creationId="{552F1F69-78AE-72E7-E554-3A57048825ED}"/>
          </ac:spMkLst>
        </pc:spChg>
        <pc:spChg chg="mod">
          <ac:chgData name="Rui Yin Low.SGTech" userId="3873f8e9-16b1-492d-b287-b1feaee6f79e" providerId="ADAL" clId="{544D2A10-8AA9-4DD3-9787-2F711C31D5A8}" dt="2025-11-13T05:56:57.632" v="3019"/>
          <ac:spMkLst>
            <pc:docMk/>
            <pc:sldMk cId="2813097427" sldId="2147483489"/>
            <ac:spMk id="18" creationId="{E138BD6C-CC7A-920F-9005-62FFB52CA8F1}"/>
          </ac:spMkLst>
        </pc:spChg>
        <pc:spChg chg="mod">
          <ac:chgData name="Rui Yin Low.SGTech" userId="3873f8e9-16b1-492d-b287-b1feaee6f79e" providerId="ADAL" clId="{544D2A10-8AA9-4DD3-9787-2F711C31D5A8}" dt="2025-11-13T05:56:57.632" v="3019"/>
          <ac:spMkLst>
            <pc:docMk/>
            <pc:sldMk cId="2813097427" sldId="2147483489"/>
            <ac:spMk id="20" creationId="{938C2933-50E8-E361-A6A1-04567458131B}"/>
          </ac:spMkLst>
        </pc:spChg>
        <pc:spChg chg="mod">
          <ac:chgData name="Rui Yin Low.SGTech" userId="3873f8e9-16b1-492d-b287-b1feaee6f79e" providerId="ADAL" clId="{544D2A10-8AA9-4DD3-9787-2F711C31D5A8}" dt="2025-11-13T05:56:57.632" v="3019"/>
          <ac:spMkLst>
            <pc:docMk/>
            <pc:sldMk cId="2813097427" sldId="2147483489"/>
            <ac:spMk id="22" creationId="{A55882B2-2F7E-162C-B2A4-CD0C2760796C}"/>
          </ac:spMkLst>
        </pc:spChg>
        <pc:spChg chg="mod">
          <ac:chgData name="Rui Yin Low.SGTech" userId="3873f8e9-16b1-492d-b287-b1feaee6f79e" providerId="ADAL" clId="{544D2A10-8AA9-4DD3-9787-2F711C31D5A8}" dt="2025-11-13T05:56:57.632" v="3019"/>
          <ac:spMkLst>
            <pc:docMk/>
            <pc:sldMk cId="2813097427" sldId="2147483489"/>
            <ac:spMk id="24" creationId="{D6906A9D-2B5C-7F8A-3784-62AD00E5023D}"/>
          </ac:spMkLst>
        </pc:spChg>
        <pc:spChg chg="mod">
          <ac:chgData name="Rui Yin Low.SGTech" userId="3873f8e9-16b1-492d-b287-b1feaee6f79e" providerId="ADAL" clId="{544D2A10-8AA9-4DD3-9787-2F711C31D5A8}" dt="2025-11-13T06:34:20.783" v="3901" actId="1035"/>
          <ac:spMkLst>
            <pc:docMk/>
            <pc:sldMk cId="2813097427" sldId="2147483489"/>
            <ac:spMk id="25" creationId="{8B669B76-4889-1943-A6C9-27E77F6BD838}"/>
          </ac:spMkLst>
        </pc:spChg>
        <pc:spChg chg="del">
          <ac:chgData name="Rui Yin Low.SGTech" userId="3873f8e9-16b1-492d-b287-b1feaee6f79e" providerId="ADAL" clId="{544D2A10-8AA9-4DD3-9787-2F711C31D5A8}" dt="2025-11-13T06:00:47.358" v="3160" actId="478"/>
          <ac:spMkLst>
            <pc:docMk/>
            <pc:sldMk cId="2813097427" sldId="2147483489"/>
            <ac:spMk id="26" creationId="{5911A5D3-FF61-CCA3-779B-6575AD19D0BB}"/>
          </ac:spMkLst>
        </pc:spChg>
        <pc:spChg chg="add del mod">
          <ac:chgData name="Rui Yin Low.SGTech" userId="3873f8e9-16b1-492d-b287-b1feaee6f79e" providerId="ADAL" clId="{544D2A10-8AA9-4DD3-9787-2F711C31D5A8}" dt="2025-11-13T05:58:31.160" v="3048" actId="478"/>
          <ac:spMkLst>
            <pc:docMk/>
            <pc:sldMk cId="2813097427" sldId="2147483489"/>
            <ac:spMk id="27" creationId="{AFD0C39F-4CCF-4E76-0853-E5AEE71CD42B}"/>
          </ac:spMkLst>
        </pc:spChg>
        <pc:spChg chg="mod">
          <ac:chgData name="Rui Yin Low.SGTech" userId="3873f8e9-16b1-492d-b287-b1feaee6f79e" providerId="ADAL" clId="{544D2A10-8AA9-4DD3-9787-2F711C31D5A8}" dt="2025-11-13T06:34:17.910" v="3895" actId="1076"/>
          <ac:spMkLst>
            <pc:docMk/>
            <pc:sldMk cId="2813097427" sldId="2147483489"/>
            <ac:spMk id="28" creationId="{F9FDE438-5F95-1F55-C056-2049D21D68E6}"/>
          </ac:spMkLst>
        </pc:spChg>
        <pc:spChg chg="add mod">
          <ac:chgData name="Rui Yin Low.SGTech" userId="3873f8e9-16b1-492d-b287-b1feaee6f79e" providerId="ADAL" clId="{544D2A10-8AA9-4DD3-9787-2F711C31D5A8}" dt="2025-11-13T06:33:26.549" v="3881" actId="403"/>
          <ac:spMkLst>
            <pc:docMk/>
            <pc:sldMk cId="2813097427" sldId="2147483489"/>
            <ac:spMk id="29" creationId="{8649C6BF-1F39-9DDE-0487-1DBCC90565C8}"/>
          </ac:spMkLst>
        </pc:spChg>
        <pc:spChg chg="add mod">
          <ac:chgData name="Rui Yin Low.SGTech" userId="3873f8e9-16b1-492d-b287-b1feaee6f79e" providerId="ADAL" clId="{544D2A10-8AA9-4DD3-9787-2F711C31D5A8}" dt="2025-11-13T06:33:26.549" v="3881" actId="403"/>
          <ac:spMkLst>
            <pc:docMk/>
            <pc:sldMk cId="2813097427" sldId="2147483489"/>
            <ac:spMk id="30" creationId="{C2E88E31-E380-104E-714B-1B50DE37E28E}"/>
          </ac:spMkLst>
        </pc:spChg>
        <pc:grpChg chg="mod">
          <ac:chgData name="Rui Yin Low.SGTech" userId="3873f8e9-16b1-492d-b287-b1feaee6f79e" providerId="ADAL" clId="{544D2A10-8AA9-4DD3-9787-2F711C31D5A8}" dt="2025-11-13T06:34:00.367" v="3889" actId="1076"/>
          <ac:grpSpMkLst>
            <pc:docMk/>
            <pc:sldMk cId="2813097427" sldId="2147483489"/>
            <ac:grpSpMk id="4" creationId="{4D94CABB-8E92-07A7-0257-1ABF51916369}"/>
          </ac:grpSpMkLst>
        </pc:grpChg>
        <pc:picChg chg="del mod">
          <ac:chgData name="Rui Yin Low.SGTech" userId="3873f8e9-16b1-492d-b287-b1feaee6f79e" providerId="ADAL" clId="{544D2A10-8AA9-4DD3-9787-2F711C31D5A8}" dt="2025-11-13T05:56:00.961" v="3018" actId="478"/>
          <ac:picMkLst>
            <pc:docMk/>
            <pc:sldMk cId="2813097427" sldId="2147483489"/>
            <ac:picMk id="5" creationId="{E4BA0A13-5CBD-245F-38FB-4764D06F80D9}"/>
          </ac:picMkLst>
        </pc:picChg>
        <pc:picChg chg="del mod">
          <ac:chgData name="Rui Yin Low.SGTech" userId="3873f8e9-16b1-492d-b287-b1feaee6f79e" providerId="ADAL" clId="{544D2A10-8AA9-4DD3-9787-2F711C31D5A8}" dt="2025-11-13T05:56:00.961" v="3018" actId="478"/>
          <ac:picMkLst>
            <pc:docMk/>
            <pc:sldMk cId="2813097427" sldId="2147483489"/>
            <ac:picMk id="7" creationId="{4932EA81-B9CB-1AE9-1B82-0678863EBDC2}"/>
          </ac:picMkLst>
        </pc:picChg>
        <pc:picChg chg="del mod">
          <ac:chgData name="Rui Yin Low.SGTech" userId="3873f8e9-16b1-492d-b287-b1feaee6f79e" providerId="ADAL" clId="{544D2A10-8AA9-4DD3-9787-2F711C31D5A8}" dt="2025-11-13T05:56:00.961" v="3018" actId="478"/>
          <ac:picMkLst>
            <pc:docMk/>
            <pc:sldMk cId="2813097427" sldId="2147483489"/>
            <ac:picMk id="8" creationId="{AF8687EC-28C5-F42F-0D92-85955232F379}"/>
          </ac:picMkLst>
        </pc:picChg>
      </pc:sldChg>
      <pc:sldChg chg="addSp delSp modSp mod modClrScheme chgLayout modNotesTx">
        <pc:chgData name="Rui Yin Low.SGTech" userId="3873f8e9-16b1-492d-b287-b1feaee6f79e" providerId="ADAL" clId="{544D2A10-8AA9-4DD3-9787-2F711C31D5A8}" dt="2025-11-13T05:43:47.276" v="2647" actId="20577"/>
        <pc:sldMkLst>
          <pc:docMk/>
          <pc:sldMk cId="1093290763" sldId="2147483490"/>
        </pc:sldMkLst>
        <pc:spChg chg="mod">
          <ac:chgData name="Rui Yin Low.SGTech" userId="3873f8e9-16b1-492d-b287-b1feaee6f79e" providerId="ADAL" clId="{544D2A10-8AA9-4DD3-9787-2F711C31D5A8}" dt="2025-11-10T08:36:43.971" v="2575" actId="207"/>
          <ac:spMkLst>
            <pc:docMk/>
            <pc:sldMk cId="1093290763" sldId="2147483490"/>
            <ac:spMk id="2" creationId="{D0AF0016-E567-19C3-016F-A87458C1CF17}"/>
          </ac:spMkLst>
        </pc:spChg>
        <pc:spChg chg="mod">
          <ac:chgData name="Rui Yin Low.SGTech" userId="3873f8e9-16b1-492d-b287-b1feaee6f79e" providerId="ADAL" clId="{544D2A10-8AA9-4DD3-9787-2F711C31D5A8}" dt="2025-11-07T08:57:40.880" v="1054" actId="1076"/>
          <ac:spMkLst>
            <pc:docMk/>
            <pc:sldMk cId="1093290763" sldId="2147483490"/>
            <ac:spMk id="3" creationId="{27A7664A-B23C-0A03-71BB-4AD0256187C4}"/>
          </ac:spMkLst>
        </pc:spChg>
        <pc:spChg chg="add mod ord">
          <ac:chgData name="Rui Yin Low.SGTech" userId="3873f8e9-16b1-492d-b287-b1feaee6f79e" providerId="ADAL" clId="{544D2A10-8AA9-4DD3-9787-2F711C31D5A8}" dt="2025-11-07T08:36:00.353" v="447" actId="20577"/>
          <ac:spMkLst>
            <pc:docMk/>
            <pc:sldMk cId="1093290763" sldId="2147483490"/>
            <ac:spMk id="4" creationId="{C6C32DCB-BEFE-B8B8-C6E9-5A704839690F}"/>
          </ac:spMkLst>
        </pc:spChg>
        <pc:spChg chg="mod">
          <ac:chgData name="Rui Yin Low.SGTech" userId="3873f8e9-16b1-492d-b287-b1feaee6f79e" providerId="ADAL" clId="{544D2A10-8AA9-4DD3-9787-2F711C31D5A8}" dt="2025-11-07T08:57:36.982" v="1053" actId="122"/>
          <ac:spMkLst>
            <pc:docMk/>
            <pc:sldMk cId="1093290763" sldId="2147483490"/>
            <ac:spMk id="13" creationId="{59EA22B0-529E-2FE8-6B56-D7F3B6D8A1CC}"/>
          </ac:spMkLst>
        </pc:spChg>
        <pc:spChg chg="mod">
          <ac:chgData name="Rui Yin Low.SGTech" userId="3873f8e9-16b1-492d-b287-b1feaee6f79e" providerId="ADAL" clId="{544D2A10-8AA9-4DD3-9787-2F711C31D5A8}" dt="2025-11-07T08:57:40.880" v="1054" actId="1076"/>
          <ac:spMkLst>
            <pc:docMk/>
            <pc:sldMk cId="1093290763" sldId="2147483490"/>
            <ac:spMk id="14" creationId="{D5ACDD85-1643-32C5-E571-DD225D0F352F}"/>
          </ac:spMkLst>
        </pc:spChg>
        <pc:spChg chg="mod">
          <ac:chgData name="Rui Yin Low.SGTech" userId="3873f8e9-16b1-492d-b287-b1feaee6f79e" providerId="ADAL" clId="{544D2A10-8AA9-4DD3-9787-2F711C31D5A8}" dt="2025-11-07T08:57:40.880" v="1054" actId="1076"/>
          <ac:spMkLst>
            <pc:docMk/>
            <pc:sldMk cId="1093290763" sldId="2147483490"/>
            <ac:spMk id="15" creationId="{C7DE6E71-B7C4-4CFD-4C41-6E50442A264D}"/>
          </ac:spMkLst>
        </pc:spChg>
        <pc:spChg chg="mod">
          <ac:chgData name="Rui Yin Low.SGTech" userId="3873f8e9-16b1-492d-b287-b1feaee6f79e" providerId="ADAL" clId="{544D2A10-8AA9-4DD3-9787-2F711C31D5A8}" dt="2025-11-07T08:57:40.880" v="1054" actId="1076"/>
          <ac:spMkLst>
            <pc:docMk/>
            <pc:sldMk cId="1093290763" sldId="2147483490"/>
            <ac:spMk id="16" creationId="{86DCA4AD-E4A0-FA7F-DB96-8EA8343AAB27}"/>
          </ac:spMkLst>
        </pc:spChg>
        <pc:picChg chg="add del mod">
          <ac:chgData name="Rui Yin Low.SGTech" userId="3873f8e9-16b1-492d-b287-b1feaee6f79e" providerId="ADAL" clId="{544D2A10-8AA9-4DD3-9787-2F711C31D5A8}" dt="2025-11-07T08:57:30.972" v="1051" actId="14100"/>
          <ac:picMkLst>
            <pc:docMk/>
            <pc:sldMk cId="1093290763" sldId="2147483490"/>
            <ac:picMk id="12" creationId="{7E770259-76D0-34CC-8978-E4E56744AFC3}"/>
          </ac:picMkLst>
        </pc:picChg>
      </pc:sldChg>
      <pc:sldChg chg="addSp modSp del mod ord modClrScheme chgLayout">
        <pc:chgData name="Rui Yin Low.SGTech" userId="3873f8e9-16b1-492d-b287-b1feaee6f79e" providerId="ADAL" clId="{544D2A10-8AA9-4DD3-9787-2F711C31D5A8}" dt="2025-11-07T08:37:38.319" v="474" actId="47"/>
        <pc:sldMkLst>
          <pc:docMk/>
          <pc:sldMk cId="1508885675" sldId="2147483491"/>
        </pc:sldMkLst>
      </pc:sldChg>
      <pc:sldChg chg="addSp delSp modSp mod ord modClrScheme chgLayout modNotesTx">
        <pc:chgData name="Rui Yin Low.SGTech" userId="3873f8e9-16b1-492d-b287-b1feaee6f79e" providerId="ADAL" clId="{544D2A10-8AA9-4DD3-9787-2F711C31D5A8}" dt="2025-11-13T05:43:39.691" v="2644" actId="20577"/>
        <pc:sldMkLst>
          <pc:docMk/>
          <pc:sldMk cId="4186844215" sldId="2147483492"/>
        </pc:sldMkLst>
        <pc:spChg chg="add mod">
          <ac:chgData name="Rui Yin Low.SGTech" userId="3873f8e9-16b1-492d-b287-b1feaee6f79e" providerId="ADAL" clId="{544D2A10-8AA9-4DD3-9787-2F711C31D5A8}" dt="2025-11-10T05:50:46.480" v="1356" actId="208"/>
          <ac:spMkLst>
            <pc:docMk/>
            <pc:sldMk cId="4186844215" sldId="2147483492"/>
            <ac:spMk id="2" creationId="{4C65D1EE-648D-DCC1-7CC8-6BA23B0B6CC8}"/>
          </ac:spMkLst>
        </pc:spChg>
        <pc:spChg chg="mod">
          <ac:chgData name="Rui Yin Low.SGTech" userId="3873f8e9-16b1-492d-b287-b1feaee6f79e" providerId="ADAL" clId="{544D2A10-8AA9-4DD3-9787-2F711C31D5A8}" dt="2025-11-07T08:38:49.290" v="501" actId="1076"/>
          <ac:spMkLst>
            <pc:docMk/>
            <pc:sldMk cId="4186844215" sldId="2147483492"/>
            <ac:spMk id="3" creationId="{66AB2356-696B-F518-458F-932815EDCEA1}"/>
          </ac:spMkLst>
        </pc:spChg>
        <pc:spChg chg="add mod ord">
          <ac:chgData name="Rui Yin Low.SGTech" userId="3873f8e9-16b1-492d-b287-b1feaee6f79e" providerId="ADAL" clId="{544D2A10-8AA9-4DD3-9787-2F711C31D5A8}" dt="2025-11-07T08:38:45.217" v="499" actId="20577"/>
          <ac:spMkLst>
            <pc:docMk/>
            <pc:sldMk cId="4186844215" sldId="2147483492"/>
            <ac:spMk id="5" creationId="{AA7627BF-5D5B-E8AB-8FD3-C8826169F537}"/>
          </ac:spMkLst>
        </pc:spChg>
        <pc:spChg chg="mod">
          <ac:chgData name="Rui Yin Low.SGTech" userId="3873f8e9-16b1-492d-b287-b1feaee6f79e" providerId="ADAL" clId="{544D2A10-8AA9-4DD3-9787-2F711C31D5A8}" dt="2025-11-07T08:38:55.645" v="502" actId="1076"/>
          <ac:spMkLst>
            <pc:docMk/>
            <pc:sldMk cId="4186844215" sldId="2147483492"/>
            <ac:spMk id="7" creationId="{A1A23DD0-6DD3-318A-F5D0-D2DEC973AE96}"/>
          </ac:spMkLst>
        </pc:spChg>
        <pc:spChg chg="mod">
          <ac:chgData name="Rui Yin Low.SGTech" userId="3873f8e9-16b1-492d-b287-b1feaee6f79e" providerId="ADAL" clId="{544D2A10-8AA9-4DD3-9787-2F711C31D5A8}" dt="2025-11-07T08:38:55.645" v="502" actId="1076"/>
          <ac:spMkLst>
            <pc:docMk/>
            <pc:sldMk cId="4186844215" sldId="2147483492"/>
            <ac:spMk id="9" creationId="{5B8D045C-CE7E-D754-F8DB-E6280AFB3E0C}"/>
          </ac:spMkLst>
        </pc:spChg>
        <pc:spChg chg="mod">
          <ac:chgData name="Rui Yin Low.SGTech" userId="3873f8e9-16b1-492d-b287-b1feaee6f79e" providerId="ADAL" clId="{544D2A10-8AA9-4DD3-9787-2F711C31D5A8}" dt="2025-11-07T08:38:55.645" v="502" actId="1076"/>
          <ac:spMkLst>
            <pc:docMk/>
            <pc:sldMk cId="4186844215" sldId="2147483492"/>
            <ac:spMk id="11" creationId="{F0317F15-9054-81D6-DE58-77598F77C5D4}"/>
          </ac:spMkLst>
        </pc:spChg>
        <pc:spChg chg="mod">
          <ac:chgData name="Rui Yin Low.SGTech" userId="3873f8e9-16b1-492d-b287-b1feaee6f79e" providerId="ADAL" clId="{544D2A10-8AA9-4DD3-9787-2F711C31D5A8}" dt="2025-11-07T08:38:55.645" v="502" actId="1076"/>
          <ac:spMkLst>
            <pc:docMk/>
            <pc:sldMk cId="4186844215" sldId="2147483492"/>
            <ac:spMk id="12" creationId="{889E9123-8119-F484-3255-F12B3BF2E232}"/>
          </ac:spMkLst>
        </pc:spChg>
        <pc:spChg chg="mod">
          <ac:chgData name="Rui Yin Low.SGTech" userId="3873f8e9-16b1-492d-b287-b1feaee6f79e" providerId="ADAL" clId="{544D2A10-8AA9-4DD3-9787-2F711C31D5A8}" dt="2025-11-07T08:38:55.645" v="502" actId="1076"/>
          <ac:spMkLst>
            <pc:docMk/>
            <pc:sldMk cId="4186844215" sldId="2147483492"/>
            <ac:spMk id="13" creationId="{AB23CB90-13D6-E696-CC82-7067A7C6FFC5}"/>
          </ac:spMkLst>
        </pc:spChg>
        <pc:spChg chg="mod">
          <ac:chgData name="Rui Yin Low.SGTech" userId="3873f8e9-16b1-492d-b287-b1feaee6f79e" providerId="ADAL" clId="{544D2A10-8AA9-4DD3-9787-2F711C31D5A8}" dt="2025-11-07T08:38:55.645" v="502" actId="1076"/>
          <ac:spMkLst>
            <pc:docMk/>
            <pc:sldMk cId="4186844215" sldId="2147483492"/>
            <ac:spMk id="14" creationId="{773AB5BE-2869-B7FD-C178-6ABEF66B92B7}"/>
          </ac:spMkLst>
        </pc:spChg>
        <pc:spChg chg="mod">
          <ac:chgData name="Rui Yin Low.SGTech" userId="3873f8e9-16b1-492d-b287-b1feaee6f79e" providerId="ADAL" clId="{544D2A10-8AA9-4DD3-9787-2F711C31D5A8}" dt="2025-11-07T08:38:55.645" v="502" actId="1076"/>
          <ac:spMkLst>
            <pc:docMk/>
            <pc:sldMk cId="4186844215" sldId="2147483492"/>
            <ac:spMk id="15" creationId="{6F945145-AE3F-F92F-EED5-66BDD69EC20A}"/>
          </ac:spMkLst>
        </pc:spChg>
        <pc:spChg chg="mod">
          <ac:chgData name="Rui Yin Low.SGTech" userId="3873f8e9-16b1-492d-b287-b1feaee6f79e" providerId="ADAL" clId="{544D2A10-8AA9-4DD3-9787-2F711C31D5A8}" dt="2025-11-07T08:38:55.645" v="502" actId="1076"/>
          <ac:spMkLst>
            <pc:docMk/>
            <pc:sldMk cId="4186844215" sldId="2147483492"/>
            <ac:spMk id="18" creationId="{1437D7F0-63DF-E518-7587-5283C83DD935}"/>
          </ac:spMkLst>
        </pc:spChg>
        <pc:spChg chg="mod">
          <ac:chgData name="Rui Yin Low.SGTech" userId="3873f8e9-16b1-492d-b287-b1feaee6f79e" providerId="ADAL" clId="{544D2A10-8AA9-4DD3-9787-2F711C31D5A8}" dt="2025-11-07T08:38:55.645" v="502" actId="1076"/>
          <ac:spMkLst>
            <pc:docMk/>
            <pc:sldMk cId="4186844215" sldId="2147483492"/>
            <ac:spMk id="20" creationId="{F71B3926-8556-F0FA-C2A7-B0E8E8DB2D6B}"/>
          </ac:spMkLst>
        </pc:spChg>
        <pc:spChg chg="mod">
          <ac:chgData name="Rui Yin Low.SGTech" userId="3873f8e9-16b1-492d-b287-b1feaee6f79e" providerId="ADAL" clId="{544D2A10-8AA9-4DD3-9787-2F711C31D5A8}" dt="2025-11-07T08:38:55.645" v="502" actId="1076"/>
          <ac:spMkLst>
            <pc:docMk/>
            <pc:sldMk cId="4186844215" sldId="2147483492"/>
            <ac:spMk id="22" creationId="{B8CF55DF-C6C6-2820-025C-A4694738E982}"/>
          </ac:spMkLst>
        </pc:spChg>
      </pc:sldChg>
      <pc:sldChg chg="addSp modSp mod modClrScheme chgLayout modNotesTx">
        <pc:chgData name="Rui Yin Low.SGTech" userId="3873f8e9-16b1-492d-b287-b1feaee6f79e" providerId="ADAL" clId="{544D2A10-8AA9-4DD3-9787-2F711C31D5A8}" dt="2025-11-13T07:13:48.487" v="4948" actId="20577"/>
        <pc:sldMkLst>
          <pc:docMk/>
          <pc:sldMk cId="4032165348" sldId="2147483493"/>
        </pc:sldMkLst>
        <pc:spChg chg="mod">
          <ac:chgData name="Rui Yin Low.SGTech" userId="3873f8e9-16b1-492d-b287-b1feaee6f79e" providerId="ADAL" clId="{544D2A10-8AA9-4DD3-9787-2F711C31D5A8}" dt="2025-11-10T08:36:36.478" v="2573" actId="207"/>
          <ac:spMkLst>
            <pc:docMk/>
            <pc:sldMk cId="4032165348" sldId="2147483493"/>
            <ac:spMk id="2" creationId="{742BF4C0-D7B4-44A7-DD6E-F370C2E610FB}"/>
          </ac:spMkLst>
        </pc:spChg>
        <pc:spChg chg="add mod ord">
          <ac:chgData name="Rui Yin Low.SGTech" userId="3873f8e9-16b1-492d-b287-b1feaee6f79e" providerId="ADAL" clId="{544D2A10-8AA9-4DD3-9787-2F711C31D5A8}" dt="2025-11-07T08:40:40.090" v="529"/>
          <ac:spMkLst>
            <pc:docMk/>
            <pc:sldMk cId="4032165348" sldId="2147483493"/>
            <ac:spMk id="3" creationId="{6A285656-CB5D-033A-B078-D77603AB6D92}"/>
          </ac:spMkLst>
        </pc:spChg>
        <pc:spChg chg="mod">
          <ac:chgData name="Rui Yin Low.SGTech" userId="3873f8e9-16b1-492d-b287-b1feaee6f79e" providerId="ADAL" clId="{544D2A10-8AA9-4DD3-9787-2F711C31D5A8}" dt="2025-11-07T08:40:53.411" v="541" actId="1076"/>
          <ac:spMkLst>
            <pc:docMk/>
            <pc:sldMk cId="4032165348" sldId="2147483493"/>
            <ac:spMk id="13" creationId="{3B491FD4-2B37-BDD9-B56B-C1460A0C886A}"/>
          </ac:spMkLst>
        </pc:spChg>
        <pc:spChg chg="mod">
          <ac:chgData name="Rui Yin Low.SGTech" userId="3873f8e9-16b1-492d-b287-b1feaee6f79e" providerId="ADAL" clId="{544D2A10-8AA9-4DD3-9787-2F711C31D5A8}" dt="2025-11-07T08:40:53.411" v="541" actId="1076"/>
          <ac:spMkLst>
            <pc:docMk/>
            <pc:sldMk cId="4032165348" sldId="2147483493"/>
            <ac:spMk id="14" creationId="{9D854F57-E453-D1CD-CB64-E83126A57B14}"/>
          </ac:spMkLst>
        </pc:spChg>
        <pc:spChg chg="mod">
          <ac:chgData name="Rui Yin Low.SGTech" userId="3873f8e9-16b1-492d-b287-b1feaee6f79e" providerId="ADAL" clId="{544D2A10-8AA9-4DD3-9787-2F711C31D5A8}" dt="2025-11-07T08:40:53.411" v="541" actId="1076"/>
          <ac:spMkLst>
            <pc:docMk/>
            <pc:sldMk cId="4032165348" sldId="2147483493"/>
            <ac:spMk id="15" creationId="{015A90B4-49F3-5E55-36B9-5176A22CA5C2}"/>
          </ac:spMkLst>
        </pc:spChg>
        <pc:spChg chg="mod">
          <ac:chgData name="Rui Yin Low.SGTech" userId="3873f8e9-16b1-492d-b287-b1feaee6f79e" providerId="ADAL" clId="{544D2A10-8AA9-4DD3-9787-2F711C31D5A8}" dt="2025-11-07T08:40:53.411" v="541" actId="1076"/>
          <ac:spMkLst>
            <pc:docMk/>
            <pc:sldMk cId="4032165348" sldId="2147483493"/>
            <ac:spMk id="16" creationId="{1B579119-07C3-657F-FB89-0500063F64C1}"/>
          </ac:spMkLst>
        </pc:spChg>
      </pc:sldChg>
      <pc:sldChg chg="addSp modSp mod modClrScheme chgLayout modNotesTx">
        <pc:chgData name="Rui Yin Low.SGTech" userId="3873f8e9-16b1-492d-b287-b1feaee6f79e" providerId="ADAL" clId="{544D2A10-8AA9-4DD3-9787-2F711C31D5A8}" dt="2025-11-13T06:54:24.640" v="4772" actId="20577"/>
        <pc:sldMkLst>
          <pc:docMk/>
          <pc:sldMk cId="2545471943" sldId="2147483494"/>
        </pc:sldMkLst>
        <pc:spChg chg="add mod ord">
          <ac:chgData name="Rui Yin Low.SGTech" userId="3873f8e9-16b1-492d-b287-b1feaee6f79e" providerId="ADAL" clId="{544D2A10-8AA9-4DD3-9787-2F711C31D5A8}" dt="2025-11-07T09:18:40.084" v="1108" actId="20577"/>
          <ac:spMkLst>
            <pc:docMk/>
            <pc:sldMk cId="2545471943" sldId="2147483494"/>
            <ac:spMk id="2" creationId="{35C4E824-E917-0137-A89E-32023D72CE2A}"/>
          </ac:spMkLst>
        </pc:spChg>
        <pc:spChg chg="mod">
          <ac:chgData name="Rui Yin Low.SGTech" userId="3873f8e9-16b1-492d-b287-b1feaee6f79e" providerId="ADAL" clId="{544D2A10-8AA9-4DD3-9787-2F711C31D5A8}" dt="2025-11-10T08:36:32.167" v="2572" actId="207"/>
          <ac:spMkLst>
            <pc:docMk/>
            <pc:sldMk cId="2545471943" sldId="2147483494"/>
            <ac:spMk id="20" creationId="{5CDA25DB-6FD6-AD73-BAE4-55A1D1FE8C9D}"/>
          </ac:spMkLst>
        </pc:spChg>
      </pc:sldChg>
      <pc:sldChg chg="addSp delSp modSp mod modClrScheme chgLayout modNotesTx">
        <pc:chgData name="Rui Yin Low.SGTech" userId="3873f8e9-16b1-492d-b287-b1feaee6f79e" providerId="ADAL" clId="{544D2A10-8AA9-4DD3-9787-2F711C31D5A8}" dt="2025-11-13T06:48:03.850" v="4660" actId="20577"/>
        <pc:sldMkLst>
          <pc:docMk/>
          <pc:sldMk cId="4124574538" sldId="2147483495"/>
        </pc:sldMkLst>
        <pc:spChg chg="add mod ord">
          <ac:chgData name="Rui Yin Low.SGTech" userId="3873f8e9-16b1-492d-b287-b1feaee6f79e" providerId="ADAL" clId="{544D2A10-8AA9-4DD3-9787-2F711C31D5A8}" dt="2025-11-12T09:12:03.825" v="2634" actId="14100"/>
          <ac:spMkLst>
            <pc:docMk/>
            <pc:sldMk cId="4124574538" sldId="2147483495"/>
            <ac:spMk id="2" creationId="{AB9F10C2-6E61-0604-D47C-1C711042418E}"/>
          </ac:spMkLst>
        </pc:spChg>
        <pc:spChg chg="mod topLvl">
          <ac:chgData name="Rui Yin Low.SGTech" userId="3873f8e9-16b1-492d-b287-b1feaee6f79e" providerId="ADAL" clId="{544D2A10-8AA9-4DD3-9787-2F711C31D5A8}" dt="2025-11-12T09:11:00.606" v="2607" actId="165"/>
          <ac:spMkLst>
            <pc:docMk/>
            <pc:sldMk cId="4124574538" sldId="2147483495"/>
            <ac:spMk id="4" creationId="{DBFE5F5C-6B72-690B-09D9-3574F9176C89}"/>
          </ac:spMkLst>
        </pc:spChg>
        <pc:spChg chg="add mod ord">
          <ac:chgData name="Rui Yin Low.SGTech" userId="3873f8e9-16b1-492d-b287-b1feaee6f79e" providerId="ADAL" clId="{544D2A10-8AA9-4DD3-9787-2F711C31D5A8}" dt="2025-11-13T06:45:48.763" v="4360" actId="27636"/>
          <ac:spMkLst>
            <pc:docMk/>
            <pc:sldMk cId="4124574538" sldId="2147483495"/>
            <ac:spMk id="5" creationId="{561A4FE6-22C6-1B1D-07C0-E70F687AC8B1}"/>
          </ac:spMkLst>
        </pc:spChg>
        <pc:spChg chg="mod topLvl">
          <ac:chgData name="Rui Yin Low.SGTech" userId="3873f8e9-16b1-492d-b287-b1feaee6f79e" providerId="ADAL" clId="{544D2A10-8AA9-4DD3-9787-2F711C31D5A8}" dt="2025-11-12T09:11:08.936" v="2621" actId="1035"/>
          <ac:spMkLst>
            <pc:docMk/>
            <pc:sldMk cId="4124574538" sldId="2147483495"/>
            <ac:spMk id="6" creationId="{9535FD07-AB70-699C-DE0A-4513C520A882}"/>
          </ac:spMkLst>
        </pc:spChg>
        <pc:spChg chg="del mod topLvl">
          <ac:chgData name="Rui Yin Low.SGTech" userId="3873f8e9-16b1-492d-b287-b1feaee6f79e" providerId="ADAL" clId="{544D2A10-8AA9-4DD3-9787-2F711C31D5A8}" dt="2025-11-12T09:11:58.986" v="2633" actId="478"/>
          <ac:spMkLst>
            <pc:docMk/>
            <pc:sldMk cId="4124574538" sldId="2147483495"/>
            <ac:spMk id="12" creationId="{02908B08-9762-C173-AA5A-1C65F38FD9C2}"/>
          </ac:spMkLst>
        </pc:spChg>
        <pc:grpChg chg="del mod">
          <ac:chgData name="Rui Yin Low.SGTech" userId="3873f8e9-16b1-492d-b287-b1feaee6f79e" providerId="ADAL" clId="{544D2A10-8AA9-4DD3-9787-2F711C31D5A8}" dt="2025-11-12T09:11:00.606" v="2607" actId="165"/>
          <ac:grpSpMkLst>
            <pc:docMk/>
            <pc:sldMk cId="4124574538" sldId="2147483495"/>
            <ac:grpSpMk id="3" creationId="{B9CA6781-7D19-FCE3-2929-701A60345086}"/>
          </ac:grpSpMkLst>
        </pc:grpChg>
        <pc:graphicFrameChg chg="mod topLvl modGraphic">
          <ac:chgData name="Rui Yin Low.SGTech" userId="3873f8e9-16b1-492d-b287-b1feaee6f79e" providerId="ADAL" clId="{544D2A10-8AA9-4DD3-9787-2F711C31D5A8}" dt="2025-11-13T06:06:30.433" v="3376" actId="1076"/>
          <ac:graphicFrameMkLst>
            <pc:docMk/>
            <pc:sldMk cId="4124574538" sldId="2147483495"/>
            <ac:graphicFrameMk id="13" creationId="{5078E069-D5EA-EB02-E4AB-3490F65ECD1B}"/>
          </ac:graphicFrameMkLst>
        </pc:graphicFrameChg>
      </pc:sldChg>
      <pc:sldChg chg="addSp modSp del mod ord modClrScheme chgLayout">
        <pc:chgData name="Rui Yin Low.SGTech" userId="3873f8e9-16b1-492d-b287-b1feaee6f79e" providerId="ADAL" clId="{544D2A10-8AA9-4DD3-9787-2F711C31D5A8}" dt="2025-11-07T08:37:38.319" v="474" actId="47"/>
        <pc:sldMkLst>
          <pc:docMk/>
          <pc:sldMk cId="1751645708" sldId="2147483496"/>
        </pc:sldMkLst>
      </pc:sldChg>
      <pc:sldChg chg="addSp delSp modSp add del mod modClrScheme chgLayout">
        <pc:chgData name="Rui Yin Low.SGTech" userId="3873f8e9-16b1-492d-b287-b1feaee6f79e" providerId="ADAL" clId="{544D2A10-8AA9-4DD3-9787-2F711C31D5A8}" dt="2025-11-13T06:44:55.842" v="4353" actId="47"/>
        <pc:sldMkLst>
          <pc:docMk/>
          <pc:sldMk cId="1159781245" sldId="2147483497"/>
        </pc:sldMkLst>
        <pc:spChg chg="mod">
          <ac:chgData name="Rui Yin Low.SGTech" userId="3873f8e9-16b1-492d-b287-b1feaee6f79e" providerId="ADAL" clId="{544D2A10-8AA9-4DD3-9787-2F711C31D5A8}" dt="2025-11-13T06:40:03.687" v="4146" actId="207"/>
          <ac:spMkLst>
            <pc:docMk/>
            <pc:sldMk cId="1159781245" sldId="2147483497"/>
            <ac:spMk id="2" creationId="{282C9F32-6638-5928-53AA-BF64F8FA9649}"/>
          </ac:spMkLst>
        </pc:spChg>
        <pc:spChg chg="del mod">
          <ac:chgData name="Rui Yin Low.SGTech" userId="3873f8e9-16b1-492d-b287-b1feaee6f79e" providerId="ADAL" clId="{544D2A10-8AA9-4DD3-9787-2F711C31D5A8}" dt="2025-11-13T06:39:51.015" v="4131" actId="478"/>
          <ac:spMkLst>
            <pc:docMk/>
            <pc:sldMk cId="1159781245" sldId="2147483497"/>
            <ac:spMk id="3" creationId="{EB8E0E4E-728F-A75D-ABE8-31D846BEF3E4}"/>
          </ac:spMkLst>
        </pc:spChg>
        <pc:spChg chg="add mod ord">
          <ac:chgData name="Rui Yin Low.SGTech" userId="3873f8e9-16b1-492d-b287-b1feaee6f79e" providerId="ADAL" clId="{544D2A10-8AA9-4DD3-9787-2F711C31D5A8}" dt="2025-11-13T06:39:17.041" v="4127"/>
          <ac:spMkLst>
            <pc:docMk/>
            <pc:sldMk cId="1159781245" sldId="2147483497"/>
            <ac:spMk id="4" creationId="{C1467478-CB77-2641-E971-A86584BBF26D}"/>
          </ac:spMkLst>
        </pc:spChg>
        <pc:spChg chg="add mod">
          <ac:chgData name="Rui Yin Low.SGTech" userId="3873f8e9-16b1-492d-b287-b1feaee6f79e" providerId="ADAL" clId="{544D2A10-8AA9-4DD3-9787-2F711C31D5A8}" dt="2025-11-13T06:40:06.810" v="4147" actId="20577"/>
          <ac:spMkLst>
            <pc:docMk/>
            <pc:sldMk cId="1159781245" sldId="2147483497"/>
            <ac:spMk id="5" creationId="{62BD0E15-8238-43C4-0D89-E762953927A1}"/>
          </ac:spMkLst>
        </pc:spChg>
        <pc:spChg chg="mod">
          <ac:chgData name="Rui Yin Low.SGTech" userId="3873f8e9-16b1-492d-b287-b1feaee6f79e" providerId="ADAL" clId="{544D2A10-8AA9-4DD3-9787-2F711C31D5A8}" dt="2025-11-13T06:41:45.052" v="4218"/>
          <ac:spMkLst>
            <pc:docMk/>
            <pc:sldMk cId="1159781245" sldId="2147483497"/>
            <ac:spMk id="13" creationId="{3E5128A6-2BF1-D731-2A6E-B2BB38ACE92C}"/>
          </ac:spMkLst>
        </pc:spChg>
        <pc:spChg chg="mod">
          <ac:chgData name="Rui Yin Low.SGTech" userId="3873f8e9-16b1-492d-b287-b1feaee6f79e" providerId="ADAL" clId="{544D2A10-8AA9-4DD3-9787-2F711C31D5A8}" dt="2025-11-13T06:41:45.052" v="4218"/>
          <ac:spMkLst>
            <pc:docMk/>
            <pc:sldMk cId="1159781245" sldId="2147483497"/>
            <ac:spMk id="14" creationId="{8D702277-BEAC-4BF4-DDF6-0B824852B2BD}"/>
          </ac:spMkLst>
        </pc:spChg>
        <pc:spChg chg="mod">
          <ac:chgData name="Rui Yin Low.SGTech" userId="3873f8e9-16b1-492d-b287-b1feaee6f79e" providerId="ADAL" clId="{544D2A10-8AA9-4DD3-9787-2F711C31D5A8}" dt="2025-11-13T06:41:45.052" v="4218"/>
          <ac:spMkLst>
            <pc:docMk/>
            <pc:sldMk cId="1159781245" sldId="2147483497"/>
            <ac:spMk id="16" creationId="{63BB65AF-4320-A45E-51EB-38208CF5F1AE}"/>
          </ac:spMkLst>
        </pc:spChg>
        <pc:spChg chg="mod">
          <ac:chgData name="Rui Yin Low.SGTech" userId="3873f8e9-16b1-492d-b287-b1feaee6f79e" providerId="ADAL" clId="{544D2A10-8AA9-4DD3-9787-2F711C31D5A8}" dt="2025-11-13T06:41:45.052" v="4218"/>
          <ac:spMkLst>
            <pc:docMk/>
            <pc:sldMk cId="1159781245" sldId="2147483497"/>
            <ac:spMk id="27" creationId="{817DABD0-9831-D2B4-ABAA-E64E94EACB6C}"/>
          </ac:spMkLst>
        </pc:spChg>
        <pc:spChg chg="mod">
          <ac:chgData name="Rui Yin Low.SGTech" userId="3873f8e9-16b1-492d-b287-b1feaee6f79e" providerId="ADAL" clId="{544D2A10-8AA9-4DD3-9787-2F711C31D5A8}" dt="2025-11-13T06:41:45.068" v="4219"/>
          <ac:spMkLst>
            <pc:docMk/>
            <pc:sldMk cId="1159781245" sldId="2147483497"/>
            <ac:spMk id="29" creationId="{4D33D890-EE63-C905-1708-75A1A2448B97}"/>
          </ac:spMkLst>
        </pc:spChg>
        <pc:spChg chg="mod">
          <ac:chgData name="Rui Yin Low.SGTech" userId="3873f8e9-16b1-492d-b287-b1feaee6f79e" providerId="ADAL" clId="{544D2A10-8AA9-4DD3-9787-2F711C31D5A8}" dt="2025-11-13T06:41:45.052" v="4218"/>
          <ac:spMkLst>
            <pc:docMk/>
            <pc:sldMk cId="1159781245" sldId="2147483497"/>
            <ac:spMk id="30" creationId="{D49E2E0A-A648-7992-C844-2E2854445F7C}"/>
          </ac:spMkLst>
        </pc:spChg>
        <pc:spChg chg="mod">
          <ac:chgData name="Rui Yin Low.SGTech" userId="3873f8e9-16b1-492d-b287-b1feaee6f79e" providerId="ADAL" clId="{544D2A10-8AA9-4DD3-9787-2F711C31D5A8}" dt="2025-11-13T06:41:45.052" v="4218"/>
          <ac:spMkLst>
            <pc:docMk/>
            <pc:sldMk cId="1159781245" sldId="2147483497"/>
            <ac:spMk id="32" creationId="{B8BEA143-C15C-3928-8840-4FE110F2BDA9}"/>
          </ac:spMkLst>
        </pc:spChg>
        <pc:spChg chg="mod">
          <ac:chgData name="Rui Yin Low.SGTech" userId="3873f8e9-16b1-492d-b287-b1feaee6f79e" providerId="ADAL" clId="{544D2A10-8AA9-4DD3-9787-2F711C31D5A8}" dt="2025-11-13T06:41:45.052" v="4218"/>
          <ac:spMkLst>
            <pc:docMk/>
            <pc:sldMk cId="1159781245" sldId="2147483497"/>
            <ac:spMk id="33" creationId="{7321D6A3-B7FF-BF0B-1AC8-F362D026487B}"/>
          </ac:spMkLst>
        </pc:spChg>
        <pc:spChg chg="mod">
          <ac:chgData name="Rui Yin Low.SGTech" userId="3873f8e9-16b1-492d-b287-b1feaee6f79e" providerId="ADAL" clId="{544D2A10-8AA9-4DD3-9787-2F711C31D5A8}" dt="2025-11-13T06:41:45.052" v="4218"/>
          <ac:spMkLst>
            <pc:docMk/>
            <pc:sldMk cId="1159781245" sldId="2147483497"/>
            <ac:spMk id="35" creationId="{EFE1756C-60BB-4851-292B-4B85D2BD1802}"/>
          </ac:spMkLst>
        </pc:spChg>
        <pc:spChg chg="mod">
          <ac:chgData name="Rui Yin Low.SGTech" userId="3873f8e9-16b1-492d-b287-b1feaee6f79e" providerId="ADAL" clId="{544D2A10-8AA9-4DD3-9787-2F711C31D5A8}" dt="2025-11-13T06:41:45.052" v="4218"/>
          <ac:spMkLst>
            <pc:docMk/>
            <pc:sldMk cId="1159781245" sldId="2147483497"/>
            <ac:spMk id="36" creationId="{71D5A06E-84F7-3EEA-1EAA-A12F70D86D6A}"/>
          </ac:spMkLst>
        </pc:spChg>
      </pc:sldChg>
      <pc:sldChg chg="addSp modSp add del mod modClrScheme chgLayout">
        <pc:chgData name="Rui Yin Low.SGTech" userId="3873f8e9-16b1-492d-b287-b1feaee6f79e" providerId="ADAL" clId="{544D2A10-8AA9-4DD3-9787-2F711C31D5A8}" dt="2025-11-07T08:32:21.972" v="236" actId="47"/>
        <pc:sldMkLst>
          <pc:docMk/>
          <pc:sldMk cId="2757970724" sldId="2147483498"/>
        </pc:sldMkLst>
      </pc:sldChg>
      <pc:sldChg chg="modSp add del mod ord modClrScheme modShow chgLayout modNotesTx">
        <pc:chgData name="Rui Yin Low.SGTech" userId="3873f8e9-16b1-492d-b287-b1feaee6f79e" providerId="ADAL" clId="{544D2A10-8AA9-4DD3-9787-2F711C31D5A8}" dt="2025-11-13T06:50:04.323" v="4700" actId="47"/>
        <pc:sldMkLst>
          <pc:docMk/>
          <pc:sldMk cId="3803194793" sldId="2147483538"/>
        </pc:sldMkLst>
      </pc:sldChg>
      <pc:sldChg chg="modSp add del mod modClrScheme chgLayout">
        <pc:chgData name="Rui Yin Low.SGTech" userId="3873f8e9-16b1-492d-b287-b1feaee6f79e" providerId="ADAL" clId="{544D2A10-8AA9-4DD3-9787-2F711C31D5A8}" dt="2025-11-07T08:38:39.350" v="484" actId="47"/>
        <pc:sldMkLst>
          <pc:docMk/>
          <pc:sldMk cId="271793658" sldId="2147483541"/>
        </pc:sldMkLst>
      </pc:sldChg>
      <pc:sldChg chg="addSp delSp modSp add mod ord modNotesTx">
        <pc:chgData name="Rui Yin Low.SGTech" userId="3873f8e9-16b1-492d-b287-b1feaee6f79e" providerId="ADAL" clId="{544D2A10-8AA9-4DD3-9787-2F711C31D5A8}" dt="2025-11-13T06:49:35.193" v="4697" actId="20577"/>
        <pc:sldMkLst>
          <pc:docMk/>
          <pc:sldMk cId="1275783082" sldId="2147483593"/>
        </pc:sldMkLst>
        <pc:spChg chg="mod">
          <ac:chgData name="Rui Yin Low.SGTech" userId="3873f8e9-16b1-492d-b287-b1feaee6f79e" providerId="ADAL" clId="{544D2A10-8AA9-4DD3-9787-2F711C31D5A8}" dt="2025-11-07T08:34:06.938" v="371" actId="20577"/>
          <ac:spMkLst>
            <pc:docMk/>
            <pc:sldMk cId="1275783082" sldId="2147483593"/>
            <ac:spMk id="2" creationId="{1E5C0620-6AB3-7174-E498-5365A91B13E2}"/>
          </ac:spMkLst>
        </pc:spChg>
        <pc:spChg chg="mod">
          <ac:chgData name="Rui Yin Low.SGTech" userId="3873f8e9-16b1-492d-b287-b1feaee6f79e" providerId="ADAL" clId="{544D2A10-8AA9-4DD3-9787-2F711C31D5A8}" dt="2025-11-10T05:56:23.976" v="1651" actId="1076"/>
          <ac:spMkLst>
            <pc:docMk/>
            <pc:sldMk cId="1275783082" sldId="2147483593"/>
            <ac:spMk id="6" creationId="{CCEDF5A6-2024-E5F0-FDE6-1C5B6C0781AD}"/>
          </ac:spMkLst>
        </pc:spChg>
        <pc:spChg chg="add mod">
          <ac:chgData name="Rui Yin Low.SGTech" userId="3873f8e9-16b1-492d-b287-b1feaee6f79e" providerId="ADAL" clId="{544D2A10-8AA9-4DD3-9787-2F711C31D5A8}" dt="2025-11-10T05:58:26.909" v="1858" actId="207"/>
          <ac:spMkLst>
            <pc:docMk/>
            <pc:sldMk cId="1275783082" sldId="2147483593"/>
            <ac:spMk id="10" creationId="{FB96A126-87C5-E901-9637-15D6E34B18C1}"/>
          </ac:spMkLst>
        </pc:spChg>
      </pc:sldChg>
      <pc:sldChg chg="addSp delSp modSp add mod ord modNotesTx">
        <pc:chgData name="Rui Yin Low.SGTech" userId="3873f8e9-16b1-492d-b287-b1feaee6f79e" providerId="ADAL" clId="{544D2A10-8AA9-4DD3-9787-2F711C31D5A8}" dt="2025-11-13T06:49:45.143" v="4699" actId="20577"/>
        <pc:sldMkLst>
          <pc:docMk/>
          <pc:sldMk cId="1817633479" sldId="2147483609"/>
        </pc:sldMkLst>
        <pc:spChg chg="mod">
          <ac:chgData name="Rui Yin Low.SGTech" userId="3873f8e9-16b1-492d-b287-b1feaee6f79e" providerId="ADAL" clId="{544D2A10-8AA9-4DD3-9787-2F711C31D5A8}" dt="2025-11-10T05:57:34.551" v="1796" actId="27636"/>
          <ac:spMkLst>
            <pc:docMk/>
            <pc:sldMk cId="1817633479" sldId="2147483609"/>
            <ac:spMk id="2" creationId="{D653C271-6217-C094-C476-4F480D1368F6}"/>
          </ac:spMkLst>
        </pc:spChg>
        <pc:spChg chg="add mod">
          <ac:chgData name="Rui Yin Low.SGTech" userId="3873f8e9-16b1-492d-b287-b1feaee6f79e" providerId="ADAL" clId="{544D2A10-8AA9-4DD3-9787-2F711C31D5A8}" dt="2025-11-10T05:58:01.565" v="1810" actId="120"/>
          <ac:spMkLst>
            <pc:docMk/>
            <pc:sldMk cId="1817633479" sldId="2147483609"/>
            <ac:spMk id="4" creationId="{574C50E8-8CAF-DF9A-9DFF-605880BFDFA7}"/>
          </ac:spMkLst>
        </pc:spChg>
        <pc:spChg chg="add mod">
          <ac:chgData name="Rui Yin Low.SGTech" userId="3873f8e9-16b1-492d-b287-b1feaee6f79e" providerId="ADAL" clId="{544D2A10-8AA9-4DD3-9787-2F711C31D5A8}" dt="2025-11-10T05:58:23.546" v="1857" actId="207"/>
          <ac:spMkLst>
            <pc:docMk/>
            <pc:sldMk cId="1817633479" sldId="2147483609"/>
            <ac:spMk id="5" creationId="{94B2AE7C-C59A-B528-4DA1-3BFE162241A4}"/>
          </ac:spMkLst>
        </pc:spChg>
      </pc:sldChg>
      <pc:sldChg chg="modSp add del mod ord modClrScheme modShow chgLayout modNotesTx">
        <pc:chgData name="Rui Yin Low.SGTech" userId="3873f8e9-16b1-492d-b287-b1feaee6f79e" providerId="ADAL" clId="{544D2A10-8AA9-4DD3-9787-2F711C31D5A8}" dt="2025-11-13T06:50:04.323" v="4700" actId="47"/>
        <pc:sldMkLst>
          <pc:docMk/>
          <pc:sldMk cId="3870886867" sldId="2147483642"/>
        </pc:sldMkLst>
      </pc:sldChg>
      <pc:sldChg chg="addSp delSp modSp add mod modClrScheme chgLayout modNotesTx">
        <pc:chgData name="Rui Yin Low.SGTech" userId="3873f8e9-16b1-492d-b287-b1feaee6f79e" providerId="ADAL" clId="{544D2A10-8AA9-4DD3-9787-2F711C31D5A8}" dt="2025-11-13T06:52:00.587" v="4719" actId="20577"/>
        <pc:sldMkLst>
          <pc:docMk/>
          <pc:sldMk cId="1106946926" sldId="2147483644"/>
        </pc:sldMkLst>
        <pc:spChg chg="add mod">
          <ac:chgData name="Rui Yin Low.SGTech" userId="3873f8e9-16b1-492d-b287-b1feaee6f79e" providerId="ADAL" clId="{544D2A10-8AA9-4DD3-9787-2F711C31D5A8}" dt="2025-11-07T08:40:27.348" v="526"/>
          <ac:spMkLst>
            <pc:docMk/>
            <pc:sldMk cId="1106946926" sldId="2147483644"/>
            <ac:spMk id="25" creationId="{AA074B0C-9DD7-89ED-88A3-C17F0B45981B}"/>
          </ac:spMkLst>
        </pc:spChg>
      </pc:sldChg>
      <pc:sldChg chg="addSp delSp modSp add del mod modNotesTx">
        <pc:chgData name="Rui Yin Low.SGTech" userId="3873f8e9-16b1-492d-b287-b1feaee6f79e" providerId="ADAL" clId="{544D2A10-8AA9-4DD3-9787-2F711C31D5A8}" dt="2025-11-07T08:49:57.211" v="732" actId="47"/>
        <pc:sldMkLst>
          <pc:docMk/>
          <pc:sldMk cId="1140011409" sldId="2147483645"/>
        </pc:sldMkLst>
      </pc:sldChg>
      <pc:sldChg chg="addSp delSp modSp add del mod">
        <pc:chgData name="Rui Yin Low.SGTech" userId="3873f8e9-16b1-492d-b287-b1feaee6f79e" providerId="ADAL" clId="{544D2A10-8AA9-4DD3-9787-2F711C31D5A8}" dt="2025-11-07T08:59:07.086" v="1086" actId="47"/>
        <pc:sldMkLst>
          <pc:docMk/>
          <pc:sldMk cId="767408187" sldId="2147483646"/>
        </pc:sldMkLst>
      </pc:sldChg>
      <pc:sldChg chg="addSp delSp modSp add mod modNotesTx">
        <pc:chgData name="Rui Yin Low.SGTech" userId="3873f8e9-16b1-492d-b287-b1feaee6f79e" providerId="ADAL" clId="{544D2A10-8AA9-4DD3-9787-2F711C31D5A8}" dt="2025-11-13T07:14:34.605" v="4980" actId="1076"/>
        <pc:sldMkLst>
          <pc:docMk/>
          <pc:sldMk cId="2653192753" sldId="2147483647"/>
        </pc:sldMkLst>
        <pc:spChg chg="mod">
          <ac:chgData name="Rui Yin Low.SGTech" userId="3873f8e9-16b1-492d-b287-b1feaee6f79e" providerId="ADAL" clId="{544D2A10-8AA9-4DD3-9787-2F711C31D5A8}" dt="2025-11-10T08:36:39.753" v="2574" actId="207"/>
          <ac:spMkLst>
            <pc:docMk/>
            <pc:sldMk cId="2653192753" sldId="2147483647"/>
            <ac:spMk id="2" creationId="{1E526C4A-3167-BF2C-774C-35E9DE66BDDC}"/>
          </ac:spMkLst>
        </pc:spChg>
        <pc:spChg chg="add mod">
          <ac:chgData name="Rui Yin Low.SGTech" userId="3873f8e9-16b1-492d-b287-b1feaee6f79e" providerId="ADAL" clId="{544D2A10-8AA9-4DD3-9787-2F711C31D5A8}" dt="2025-11-10T07:07:02.597" v="2238" actId="1076"/>
          <ac:spMkLst>
            <pc:docMk/>
            <pc:sldMk cId="2653192753" sldId="2147483647"/>
            <ac:spMk id="3" creationId="{3E0B4467-B73C-D975-EA1E-3E8CF855E306}"/>
          </ac:spMkLst>
        </pc:spChg>
        <pc:spChg chg="add mod">
          <ac:chgData name="Rui Yin Low.SGTech" userId="3873f8e9-16b1-492d-b287-b1feaee6f79e" providerId="ADAL" clId="{544D2A10-8AA9-4DD3-9787-2F711C31D5A8}" dt="2025-11-13T07:14:28.932" v="4979" actId="20577"/>
          <ac:spMkLst>
            <pc:docMk/>
            <pc:sldMk cId="2653192753" sldId="2147483647"/>
            <ac:spMk id="5" creationId="{C9376759-D9D9-1DC3-2589-5471A2EE821A}"/>
          </ac:spMkLst>
        </pc:spChg>
        <pc:spChg chg="add mod">
          <ac:chgData name="Rui Yin Low.SGTech" userId="3873f8e9-16b1-492d-b287-b1feaee6f79e" providerId="ADAL" clId="{544D2A10-8AA9-4DD3-9787-2F711C31D5A8}" dt="2025-11-07T08:59:03.452" v="1085" actId="122"/>
          <ac:spMkLst>
            <pc:docMk/>
            <pc:sldMk cId="2653192753" sldId="2147483647"/>
            <ac:spMk id="8" creationId="{856A9DF3-27C9-B384-1F23-35D9496F269D}"/>
          </ac:spMkLst>
        </pc:spChg>
        <pc:spChg chg="add mod">
          <ac:chgData name="Rui Yin Low.SGTech" userId="3873f8e9-16b1-492d-b287-b1feaee6f79e" providerId="ADAL" clId="{544D2A10-8AA9-4DD3-9787-2F711C31D5A8}" dt="2025-11-10T07:07:02.597" v="2238" actId="1076"/>
          <ac:spMkLst>
            <pc:docMk/>
            <pc:sldMk cId="2653192753" sldId="2147483647"/>
            <ac:spMk id="10" creationId="{957C879C-A32E-9E2D-8AFB-887AF2BDA83D}"/>
          </ac:spMkLst>
        </pc:spChg>
        <pc:spChg chg="add mod">
          <ac:chgData name="Rui Yin Low.SGTech" userId="3873f8e9-16b1-492d-b287-b1feaee6f79e" providerId="ADAL" clId="{544D2A10-8AA9-4DD3-9787-2F711C31D5A8}" dt="2025-11-10T07:07:02.597" v="2238" actId="1076"/>
          <ac:spMkLst>
            <pc:docMk/>
            <pc:sldMk cId="2653192753" sldId="2147483647"/>
            <ac:spMk id="11" creationId="{6959C4EF-24D9-36DD-7480-FC8427495078}"/>
          </ac:spMkLst>
        </pc:spChg>
        <pc:spChg chg="mod">
          <ac:chgData name="Rui Yin Low.SGTech" userId="3873f8e9-16b1-492d-b287-b1feaee6f79e" providerId="ADAL" clId="{544D2A10-8AA9-4DD3-9787-2F711C31D5A8}" dt="2025-11-10T07:07:02.597" v="2238" actId="1076"/>
          <ac:spMkLst>
            <pc:docMk/>
            <pc:sldMk cId="2653192753" sldId="2147483647"/>
            <ac:spMk id="14" creationId="{6BDD9ED5-DCB7-D1E3-DAA2-3116C4667F64}"/>
          </ac:spMkLst>
        </pc:spChg>
        <pc:spChg chg="mod">
          <ac:chgData name="Rui Yin Low.SGTech" userId="3873f8e9-16b1-492d-b287-b1feaee6f79e" providerId="ADAL" clId="{544D2A10-8AA9-4DD3-9787-2F711C31D5A8}" dt="2025-11-10T07:07:02.597" v="2238" actId="1076"/>
          <ac:spMkLst>
            <pc:docMk/>
            <pc:sldMk cId="2653192753" sldId="2147483647"/>
            <ac:spMk id="15" creationId="{D854E7AD-F35A-9D9E-5B36-CA3170930033}"/>
          </ac:spMkLst>
        </pc:spChg>
        <pc:spChg chg="mod">
          <ac:chgData name="Rui Yin Low.SGTech" userId="3873f8e9-16b1-492d-b287-b1feaee6f79e" providerId="ADAL" clId="{544D2A10-8AA9-4DD3-9787-2F711C31D5A8}" dt="2025-11-10T07:07:02.597" v="2238" actId="1076"/>
          <ac:spMkLst>
            <pc:docMk/>
            <pc:sldMk cId="2653192753" sldId="2147483647"/>
            <ac:spMk id="16" creationId="{51353AA5-8080-37DE-7A68-4856EE0F1C8F}"/>
          </ac:spMkLst>
        </pc:spChg>
        <pc:picChg chg="add mod">
          <ac:chgData name="Rui Yin Low.SGTech" userId="3873f8e9-16b1-492d-b287-b1feaee6f79e" providerId="ADAL" clId="{544D2A10-8AA9-4DD3-9787-2F711C31D5A8}" dt="2025-11-13T07:14:34.605" v="4980" actId="1076"/>
          <ac:picMkLst>
            <pc:docMk/>
            <pc:sldMk cId="2653192753" sldId="2147483647"/>
            <ac:picMk id="9" creationId="{D7E8FB01-BC88-3FA4-7683-8B8AE025AD7F}"/>
          </ac:picMkLst>
        </pc:pic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35D9C-F953-4EEA-80B6-E6EE1900457D}" type="doc">
      <dgm:prSet loTypeId="urn:microsoft.com/office/officeart/2005/8/layout/pyramid1" loCatId="pyramid" qsTypeId="urn:microsoft.com/office/officeart/2005/8/quickstyle/simple3" qsCatId="simple" csTypeId="urn:microsoft.com/office/officeart/2005/8/colors/accent1_2" csCatId="accent1" phldr="1"/>
      <dgm:spPr/>
    </dgm:pt>
    <dgm:pt modelId="{8F844A54-5666-486C-9F3F-60782E3A923D}">
      <dgm:prSet phldrT="[Text]" custT="1"/>
      <dgm:spPr>
        <a:solidFill>
          <a:srgbClr val="990000"/>
        </a:solidFill>
      </dgm:spPr>
      <dgm:t>
        <a:bodyPr/>
        <a:lstStyle/>
        <a:p>
          <a:br>
            <a:rPr lang="en-SG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br>
            <a:rPr lang="en-SG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br>
            <a:rPr lang="en-SG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en-SG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</a:t>
          </a:r>
          <a:r>
            <a:rPr lang="en-SG" sz="2000" b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dvocacy</a:t>
          </a:r>
          <a:br>
            <a:rPr lang="en-SG" sz="2000" b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en-SG" sz="2000" b="1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</a:t>
          </a:r>
          <a:r>
            <a:rPr lang="en-SG" sz="2000" b="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dvisory</a:t>
          </a:r>
          <a:endParaRPr lang="en-GB" sz="2000" b="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FB197BE7-3C2B-49AC-A8BC-771651139C1D}" type="parTrans" cxnId="{72E61643-405F-4DE4-8004-0494141A9FAD}">
      <dgm:prSet/>
      <dgm:spPr/>
      <dgm:t>
        <a:bodyPr/>
        <a:lstStyle/>
        <a:p>
          <a:endParaRPr lang="en-GB"/>
        </a:p>
      </dgm:t>
    </dgm:pt>
    <dgm:pt modelId="{FA7499A3-58CB-430C-9CCA-48A179B31762}" type="sibTrans" cxnId="{72E61643-405F-4DE4-8004-0494141A9FAD}">
      <dgm:prSet/>
      <dgm:spPr/>
      <dgm:t>
        <a:bodyPr/>
        <a:lstStyle/>
        <a:p>
          <a:endParaRPr lang="en-GB"/>
        </a:p>
      </dgm:t>
    </dgm:pt>
    <dgm:pt modelId="{E3E10594-05E6-4A1B-B7EC-07F6105052D9}">
      <dgm:prSet phldrT="[Text]" custT="1"/>
      <dgm:spPr>
        <a:solidFill>
          <a:srgbClr val="778EA5"/>
        </a:solidFill>
      </dgm:spPr>
      <dgm:t>
        <a:bodyPr/>
        <a:lstStyle/>
        <a:p>
          <a:r>
            <a:rPr lang="en-SG" sz="2000" b="1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B</a:t>
          </a:r>
          <a:r>
            <a:rPr lang="en-SG" sz="20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usiness </a:t>
          </a:r>
          <a:r>
            <a:rPr lang="en-SG" sz="20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Opportunities / Capabilities</a:t>
          </a:r>
          <a:endParaRPr lang="en-GB" sz="20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EEEDB57D-5013-422E-8DB5-67DE2D6C31BB}" type="parTrans" cxnId="{F8B26221-B0ED-4E55-9A3B-9DE529357005}">
      <dgm:prSet/>
      <dgm:spPr/>
      <dgm:t>
        <a:bodyPr/>
        <a:lstStyle/>
        <a:p>
          <a:endParaRPr lang="en-GB"/>
        </a:p>
      </dgm:t>
    </dgm:pt>
    <dgm:pt modelId="{360ED292-CDA6-45FD-81A3-3A13015BAF96}" type="sibTrans" cxnId="{F8B26221-B0ED-4E55-9A3B-9DE529357005}">
      <dgm:prSet/>
      <dgm:spPr/>
      <dgm:t>
        <a:bodyPr/>
        <a:lstStyle/>
        <a:p>
          <a:endParaRPr lang="en-GB"/>
        </a:p>
      </dgm:t>
    </dgm:pt>
    <dgm:pt modelId="{5C3821B8-A367-458D-B53B-5C2AEEF3D6B6}">
      <dgm:prSet phldrT="[Text]" custT="1"/>
      <dgm:spPr>
        <a:solidFill>
          <a:srgbClr val="E52836"/>
        </a:solidFill>
      </dgm:spPr>
      <dgm:t>
        <a:bodyPr/>
        <a:lstStyle/>
        <a:p>
          <a:r>
            <a:rPr lang="en-SG" sz="2000" b="1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</a:t>
          </a:r>
          <a:r>
            <a:rPr lang="en-SG" sz="20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ollaboration</a:t>
          </a:r>
          <a:br>
            <a:rPr lang="en-SG" sz="20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en-SG" sz="2000" b="1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</a:t>
          </a:r>
          <a:r>
            <a:rPr lang="en-SG" sz="20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onnections</a:t>
          </a:r>
          <a:endParaRPr lang="en-GB" sz="200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gm:t>
    </dgm:pt>
    <dgm:pt modelId="{C17A1D43-2555-4E77-ADC7-8BDA88F6609C}" type="parTrans" cxnId="{04479613-4973-41DB-B1C9-CFAB7A50DBC2}">
      <dgm:prSet/>
      <dgm:spPr/>
      <dgm:t>
        <a:bodyPr/>
        <a:lstStyle/>
        <a:p>
          <a:endParaRPr lang="en-GB"/>
        </a:p>
      </dgm:t>
    </dgm:pt>
    <dgm:pt modelId="{20E32018-7980-4E69-82B4-F55A8BE789F4}" type="sibTrans" cxnId="{04479613-4973-41DB-B1C9-CFAB7A50DBC2}">
      <dgm:prSet/>
      <dgm:spPr/>
      <dgm:t>
        <a:bodyPr/>
        <a:lstStyle/>
        <a:p>
          <a:endParaRPr lang="en-GB"/>
        </a:p>
      </dgm:t>
    </dgm:pt>
    <dgm:pt modelId="{BF5E236B-AEBE-4A58-B453-A1D1B34093BE}" type="pres">
      <dgm:prSet presAssocID="{37D35D9C-F953-4EEA-80B6-E6EE1900457D}" presName="Name0" presStyleCnt="0">
        <dgm:presLayoutVars>
          <dgm:dir/>
          <dgm:animLvl val="lvl"/>
          <dgm:resizeHandles val="exact"/>
        </dgm:presLayoutVars>
      </dgm:prSet>
      <dgm:spPr/>
    </dgm:pt>
    <dgm:pt modelId="{109900CC-D7A6-44F0-B5F6-AE86EE687B53}" type="pres">
      <dgm:prSet presAssocID="{8F844A54-5666-486C-9F3F-60782E3A923D}" presName="Name8" presStyleCnt="0"/>
      <dgm:spPr/>
    </dgm:pt>
    <dgm:pt modelId="{B3188F50-C2DF-40C4-B71D-B3958232379C}" type="pres">
      <dgm:prSet presAssocID="{8F844A54-5666-486C-9F3F-60782E3A923D}" presName="level" presStyleLbl="node1" presStyleIdx="0" presStyleCnt="3">
        <dgm:presLayoutVars>
          <dgm:chMax val="1"/>
          <dgm:bulletEnabled val="1"/>
        </dgm:presLayoutVars>
      </dgm:prSet>
      <dgm:spPr/>
    </dgm:pt>
    <dgm:pt modelId="{914E5143-64C9-488D-B036-925689475C2B}" type="pres">
      <dgm:prSet presAssocID="{8F844A54-5666-486C-9F3F-60782E3A923D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9BFFA7AB-6460-4B3E-AD31-7BFF91D100DB}" type="pres">
      <dgm:prSet presAssocID="{E3E10594-05E6-4A1B-B7EC-07F6105052D9}" presName="Name8" presStyleCnt="0"/>
      <dgm:spPr/>
    </dgm:pt>
    <dgm:pt modelId="{2A3177C2-39D4-411A-A63D-D96DD3D4AA18}" type="pres">
      <dgm:prSet presAssocID="{E3E10594-05E6-4A1B-B7EC-07F6105052D9}" presName="level" presStyleLbl="node1" presStyleIdx="1" presStyleCnt="3" custScaleY="71469">
        <dgm:presLayoutVars>
          <dgm:chMax val="1"/>
          <dgm:bulletEnabled val="1"/>
        </dgm:presLayoutVars>
      </dgm:prSet>
      <dgm:spPr/>
    </dgm:pt>
    <dgm:pt modelId="{81CF907D-529D-46D6-B2CB-747C55DC06A4}" type="pres">
      <dgm:prSet presAssocID="{E3E10594-05E6-4A1B-B7EC-07F6105052D9}" presName="levelTx" presStyleLbl="revTx" presStyleIdx="0" presStyleCnt="0">
        <dgm:presLayoutVars>
          <dgm:chMax val="1"/>
          <dgm:bulletEnabled val="1"/>
        </dgm:presLayoutVars>
      </dgm:prSet>
      <dgm:spPr/>
    </dgm:pt>
    <dgm:pt modelId="{B168E9DF-B412-4531-AA80-E895A58E6889}" type="pres">
      <dgm:prSet presAssocID="{5C3821B8-A367-458D-B53B-5C2AEEF3D6B6}" presName="Name8" presStyleCnt="0"/>
      <dgm:spPr/>
    </dgm:pt>
    <dgm:pt modelId="{2FEC358B-82FA-4C1C-ABD2-E8F604A9A568}" type="pres">
      <dgm:prSet presAssocID="{5C3821B8-A367-458D-B53B-5C2AEEF3D6B6}" presName="level" presStyleLbl="node1" presStyleIdx="2" presStyleCnt="3" custScaleY="60975">
        <dgm:presLayoutVars>
          <dgm:chMax val="1"/>
          <dgm:bulletEnabled val="1"/>
        </dgm:presLayoutVars>
      </dgm:prSet>
      <dgm:spPr/>
    </dgm:pt>
    <dgm:pt modelId="{9F42C67C-F290-4C25-9409-5C8E906BFFED}" type="pres">
      <dgm:prSet presAssocID="{5C3821B8-A367-458D-B53B-5C2AEEF3D6B6}" presName="levelTx" presStyleLbl="revTx" presStyleIdx="0" presStyleCnt="0">
        <dgm:presLayoutVars>
          <dgm:chMax val="1"/>
          <dgm:bulletEnabled val="1"/>
        </dgm:presLayoutVars>
      </dgm:prSet>
      <dgm:spPr/>
    </dgm:pt>
  </dgm:ptLst>
  <dgm:cxnLst>
    <dgm:cxn modelId="{7BE9B201-AB7C-4F16-B113-0ED17D7EB423}" type="presOf" srcId="{5C3821B8-A367-458D-B53B-5C2AEEF3D6B6}" destId="{9F42C67C-F290-4C25-9409-5C8E906BFFED}" srcOrd="1" destOrd="0" presId="urn:microsoft.com/office/officeart/2005/8/layout/pyramid1"/>
    <dgm:cxn modelId="{04479613-4973-41DB-B1C9-CFAB7A50DBC2}" srcId="{37D35D9C-F953-4EEA-80B6-E6EE1900457D}" destId="{5C3821B8-A367-458D-B53B-5C2AEEF3D6B6}" srcOrd="2" destOrd="0" parTransId="{C17A1D43-2555-4E77-ADC7-8BDA88F6609C}" sibTransId="{20E32018-7980-4E69-82B4-F55A8BE789F4}"/>
    <dgm:cxn modelId="{F8B26221-B0ED-4E55-9A3B-9DE529357005}" srcId="{37D35D9C-F953-4EEA-80B6-E6EE1900457D}" destId="{E3E10594-05E6-4A1B-B7EC-07F6105052D9}" srcOrd="1" destOrd="0" parTransId="{EEEDB57D-5013-422E-8DB5-67DE2D6C31BB}" sibTransId="{360ED292-CDA6-45FD-81A3-3A13015BAF96}"/>
    <dgm:cxn modelId="{BA071632-DCA4-4187-94D1-578699B3637E}" type="presOf" srcId="{E3E10594-05E6-4A1B-B7EC-07F6105052D9}" destId="{81CF907D-529D-46D6-B2CB-747C55DC06A4}" srcOrd="1" destOrd="0" presId="urn:microsoft.com/office/officeart/2005/8/layout/pyramid1"/>
    <dgm:cxn modelId="{72E61643-405F-4DE4-8004-0494141A9FAD}" srcId="{37D35D9C-F953-4EEA-80B6-E6EE1900457D}" destId="{8F844A54-5666-486C-9F3F-60782E3A923D}" srcOrd="0" destOrd="0" parTransId="{FB197BE7-3C2B-49AC-A8BC-771651139C1D}" sibTransId="{FA7499A3-58CB-430C-9CCA-48A179B31762}"/>
    <dgm:cxn modelId="{5A971365-3670-44AC-8F6E-B527C39B8EDA}" type="presOf" srcId="{E3E10594-05E6-4A1B-B7EC-07F6105052D9}" destId="{2A3177C2-39D4-411A-A63D-D96DD3D4AA18}" srcOrd="0" destOrd="0" presId="urn:microsoft.com/office/officeart/2005/8/layout/pyramid1"/>
    <dgm:cxn modelId="{B29F5D8A-4F1C-4CD7-BCB2-9C537E090243}" type="presOf" srcId="{8F844A54-5666-486C-9F3F-60782E3A923D}" destId="{914E5143-64C9-488D-B036-925689475C2B}" srcOrd="1" destOrd="0" presId="urn:microsoft.com/office/officeart/2005/8/layout/pyramid1"/>
    <dgm:cxn modelId="{34041395-94CA-4530-8820-43325B458EC6}" type="presOf" srcId="{8F844A54-5666-486C-9F3F-60782E3A923D}" destId="{B3188F50-C2DF-40C4-B71D-B3958232379C}" srcOrd="0" destOrd="0" presId="urn:microsoft.com/office/officeart/2005/8/layout/pyramid1"/>
    <dgm:cxn modelId="{BA46CD9E-FD4A-41B3-9DCB-345957925C28}" type="presOf" srcId="{37D35D9C-F953-4EEA-80B6-E6EE1900457D}" destId="{BF5E236B-AEBE-4A58-B453-A1D1B34093BE}" srcOrd="0" destOrd="0" presId="urn:microsoft.com/office/officeart/2005/8/layout/pyramid1"/>
    <dgm:cxn modelId="{0582D5C4-99FB-426A-84EB-47DD1200E774}" type="presOf" srcId="{5C3821B8-A367-458D-B53B-5C2AEEF3D6B6}" destId="{2FEC358B-82FA-4C1C-ABD2-E8F604A9A568}" srcOrd="0" destOrd="0" presId="urn:microsoft.com/office/officeart/2005/8/layout/pyramid1"/>
    <dgm:cxn modelId="{89C00782-8471-4CDA-BC4D-BA809365AA11}" type="presParOf" srcId="{BF5E236B-AEBE-4A58-B453-A1D1B34093BE}" destId="{109900CC-D7A6-44F0-B5F6-AE86EE687B53}" srcOrd="0" destOrd="0" presId="urn:microsoft.com/office/officeart/2005/8/layout/pyramid1"/>
    <dgm:cxn modelId="{B35D248D-DD6A-49C5-9CF5-D42CFF2D9137}" type="presParOf" srcId="{109900CC-D7A6-44F0-B5F6-AE86EE687B53}" destId="{B3188F50-C2DF-40C4-B71D-B3958232379C}" srcOrd="0" destOrd="0" presId="urn:microsoft.com/office/officeart/2005/8/layout/pyramid1"/>
    <dgm:cxn modelId="{CEDAFD09-CE3C-4940-A0DF-88CD46B60142}" type="presParOf" srcId="{109900CC-D7A6-44F0-B5F6-AE86EE687B53}" destId="{914E5143-64C9-488D-B036-925689475C2B}" srcOrd="1" destOrd="0" presId="urn:microsoft.com/office/officeart/2005/8/layout/pyramid1"/>
    <dgm:cxn modelId="{A34392DF-8725-4BF5-95A5-1B1755B753C9}" type="presParOf" srcId="{BF5E236B-AEBE-4A58-B453-A1D1B34093BE}" destId="{9BFFA7AB-6460-4B3E-AD31-7BFF91D100DB}" srcOrd="1" destOrd="0" presId="urn:microsoft.com/office/officeart/2005/8/layout/pyramid1"/>
    <dgm:cxn modelId="{5A8DF4EF-8686-4CA2-8BAF-DB5473ABA832}" type="presParOf" srcId="{9BFFA7AB-6460-4B3E-AD31-7BFF91D100DB}" destId="{2A3177C2-39D4-411A-A63D-D96DD3D4AA18}" srcOrd="0" destOrd="0" presId="urn:microsoft.com/office/officeart/2005/8/layout/pyramid1"/>
    <dgm:cxn modelId="{0538DB79-97F6-4ACF-8E22-7D1243187CBF}" type="presParOf" srcId="{9BFFA7AB-6460-4B3E-AD31-7BFF91D100DB}" destId="{81CF907D-529D-46D6-B2CB-747C55DC06A4}" srcOrd="1" destOrd="0" presId="urn:microsoft.com/office/officeart/2005/8/layout/pyramid1"/>
    <dgm:cxn modelId="{9272D6A6-38C5-4719-950F-6B3475A526A9}" type="presParOf" srcId="{BF5E236B-AEBE-4A58-B453-A1D1B34093BE}" destId="{B168E9DF-B412-4531-AA80-E895A58E6889}" srcOrd="2" destOrd="0" presId="urn:microsoft.com/office/officeart/2005/8/layout/pyramid1"/>
    <dgm:cxn modelId="{8464470F-7DA2-4533-BD1F-D4C0A9460145}" type="presParOf" srcId="{B168E9DF-B412-4531-AA80-E895A58E6889}" destId="{2FEC358B-82FA-4C1C-ABD2-E8F604A9A568}" srcOrd="0" destOrd="0" presId="urn:microsoft.com/office/officeart/2005/8/layout/pyramid1"/>
    <dgm:cxn modelId="{7FB9EF21-5F04-478D-BB63-AEBAE8DCBD56}" type="presParOf" srcId="{B168E9DF-B412-4531-AA80-E895A58E6889}" destId="{9F42C67C-F290-4C25-9409-5C8E906BFFED}" srcOrd="1" destOrd="0" presId="urn:microsoft.com/office/officeart/2005/8/layout/pyramid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188F50-C2DF-40C4-B71D-B3958232379C}">
      <dsp:nvSpPr>
        <dsp:cNvPr id="0" name=""/>
        <dsp:cNvSpPr/>
      </dsp:nvSpPr>
      <dsp:spPr>
        <a:xfrm>
          <a:off x="1590148" y="0"/>
          <a:ext cx="2401239" cy="1784002"/>
        </a:xfrm>
        <a:prstGeom prst="trapezoid">
          <a:avLst>
            <a:gd name="adj" fmla="val 67299"/>
          </a:avLst>
        </a:prstGeom>
        <a:solidFill>
          <a:srgbClr val="990000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n-SG" sz="2000" b="1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br>
            <a:rPr lang="en-SG" sz="2000" b="1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br>
            <a:rPr lang="en-SG" sz="2000" b="1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en-SG" sz="2000" b="1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</a:t>
          </a:r>
          <a:r>
            <a:rPr lang="en-SG" sz="2000" b="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dvocacy</a:t>
          </a:r>
          <a:br>
            <a:rPr lang="en-SG" sz="2000" b="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en-SG" sz="2000" b="1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A</a:t>
          </a:r>
          <a:r>
            <a:rPr lang="en-SG" sz="2000" b="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dvisory</a:t>
          </a:r>
          <a:endParaRPr lang="en-GB" sz="2000" b="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590148" y="0"/>
        <a:ext cx="2401239" cy="1784002"/>
      </dsp:txXfrm>
    </dsp:sp>
    <dsp:sp modelId="{2A3177C2-39D4-411A-A63D-D96DD3D4AA18}">
      <dsp:nvSpPr>
        <dsp:cNvPr id="0" name=""/>
        <dsp:cNvSpPr/>
      </dsp:nvSpPr>
      <dsp:spPr>
        <a:xfrm>
          <a:off x="732077" y="1784002"/>
          <a:ext cx="4117381" cy="1275008"/>
        </a:xfrm>
        <a:prstGeom prst="trapezoid">
          <a:avLst>
            <a:gd name="adj" fmla="val 67299"/>
          </a:avLst>
        </a:prstGeom>
        <a:solidFill>
          <a:srgbClr val="778EA5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G" sz="2000" b="1" kern="12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B</a:t>
          </a:r>
          <a:r>
            <a:rPr lang="en-SG" sz="2000" kern="12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usiness </a:t>
          </a:r>
          <a:r>
            <a:rPr lang="en-SG" sz="2000" kern="1200" dirty="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Opportunities / Capabilities</a:t>
          </a:r>
          <a:endParaRPr lang="en-GB" sz="2000" kern="1200" dirty="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1452619" y="1784002"/>
        <a:ext cx="2676297" cy="1275008"/>
      </dsp:txXfrm>
    </dsp:sp>
    <dsp:sp modelId="{2FEC358B-82FA-4C1C-ABD2-E8F604A9A568}">
      <dsp:nvSpPr>
        <dsp:cNvPr id="0" name=""/>
        <dsp:cNvSpPr/>
      </dsp:nvSpPr>
      <dsp:spPr>
        <a:xfrm>
          <a:off x="0" y="3059010"/>
          <a:ext cx="5581537" cy="1087795"/>
        </a:xfrm>
        <a:prstGeom prst="trapezoid">
          <a:avLst>
            <a:gd name="adj" fmla="val 67299"/>
          </a:avLst>
        </a:prstGeom>
        <a:solidFill>
          <a:srgbClr val="E52836"/>
        </a:soli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SG" sz="2000" b="1" kern="12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</a:t>
          </a:r>
          <a:r>
            <a:rPr lang="en-SG" sz="2000" kern="12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ollaboration</a:t>
          </a:r>
          <a:br>
            <a:rPr lang="en-SG" sz="2000" kern="12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</a:br>
          <a:r>
            <a:rPr lang="en-SG" sz="2000" b="1" kern="12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C</a:t>
          </a:r>
          <a:r>
            <a:rPr lang="en-SG" sz="2000" kern="1200">
              <a:solidFill>
                <a:schemeClr val="bg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rPr>
            <a:t>onnections</a:t>
          </a:r>
          <a:endParaRPr lang="en-GB" sz="2000" kern="1200">
            <a:solidFill>
              <a:schemeClr val="bg1"/>
            </a:solidFill>
            <a:latin typeface="Tahoma" panose="020B0604030504040204" pitchFamily="34" charset="0"/>
            <a:ea typeface="Tahoma" panose="020B0604030504040204" pitchFamily="34" charset="0"/>
            <a:cs typeface="Tahoma" panose="020B0604030504040204" pitchFamily="34" charset="0"/>
          </a:endParaRPr>
        </a:p>
      </dsp:txBody>
      <dsp:txXfrm>
        <a:off x="976768" y="3059010"/>
        <a:ext cx="3627999" cy="108779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yramid1">
  <dgm:title val=""/>
  <dgm:desc val=""/>
  <dgm:catLst>
    <dgm:cat type="pyramid" pri="1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pyra">
          <dgm:param type="linDir" val="fromB"/>
          <dgm:param type="txDir" val="fromT"/>
          <dgm:param type="pyraAcctPos" val="aft"/>
          <dgm:param type="pyraAcctTxMar" val="step"/>
          <dgm:param type="pyraAcctBkgdNode" val="acctBkgd"/>
          <dgm:param type="pyraAcctTxNode" val="acctTx"/>
          <dgm:param type="pyraLvlNode" val="level"/>
        </dgm:alg>
      </dgm:if>
      <dgm:else name="Name3">
        <dgm:alg type="pyra">
          <dgm:param type="linDir" val="fromB"/>
          <dgm:param type="txDir" val="fromT"/>
          <dgm:param type="pyraAcctPos" val="bef"/>
          <dgm:param type="pyraAcctTxMar" val="step"/>
          <dgm:param type="pyraAcctBkgdNode" val="acctBkgd"/>
          <dgm:param type="pyraAcctTxNode" val="acctTx"/>
          <dgm:param type="pyraLvlNode" val="level"/>
        </dgm:alg>
      </dgm:else>
    </dgm:choose>
    <dgm:shape xmlns:r="http://schemas.openxmlformats.org/officeDocument/2006/relationships" r:blip="">
      <dgm:adjLst/>
    </dgm:shape>
    <dgm:presOf/>
    <dgm:choose name="Name4">
      <dgm:if name="Name5" axis="root des" ptType="all node" func="maxDepth" op="gte" val="2">
        <dgm:constrLst>
          <dgm:constr type="primFontSz" for="des" forName="levelTx" op="equ"/>
          <dgm:constr type="secFontSz" for="des" forName="acctTx" op="equ"/>
          <dgm:constr type="pyraAcctRatio" val="0.32"/>
        </dgm:constrLst>
      </dgm:if>
      <dgm:else name="Name6">
        <dgm:constrLst>
          <dgm:constr type="primFontSz" for="des" forName="levelTx" op="equ"/>
          <dgm:constr type="secFontSz" for="des" forName="acctTx" op="equ"/>
          <dgm:constr type="pyraAcctRatio"/>
        </dgm:constrLst>
      </dgm:else>
    </dgm:choose>
    <dgm:ruleLst/>
    <dgm:forEach name="Name7" axis="ch" ptType="node">
      <dgm:layoutNode name="Name8">
        <dgm:alg type="composite">
          <dgm:param type="horzAlign" val="none"/>
        </dgm:alg>
        <dgm:shape xmlns:r="http://schemas.openxmlformats.org/officeDocument/2006/relationships" r:blip="">
          <dgm:adjLst/>
        </dgm:shape>
        <dgm:presOf/>
        <dgm:choose name="Name9">
          <dgm:if name="Name10" axis="self" ptType="node" func="pos" op="equ" val="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/>
              <dgm:constr type="h" for="ch" forName="levelTx" refType="h" refFor="ch" refForName="level"/>
            </dgm:constrLst>
          </dgm:if>
          <dgm:else name="Name11">
            <dgm:constrLst>
              <dgm:constr type="ctrX" for="ch" forName="acctBkgd" val="1"/>
              <dgm:constr type="ctrY" for="ch" forName="acctBkgd" val="1"/>
              <dgm:constr type="w" for="ch" forName="acctBkgd" val="1"/>
              <dgm:constr type="h" for="ch" forName="acctBkgd" val="1"/>
              <dgm:constr type="ctrX" for="ch" forName="acctTx" val="1"/>
              <dgm:constr type="ctrY" for="ch" forName="acctTx" val="1"/>
              <dgm:constr type="w" for="ch" forName="acctTx" val="1"/>
              <dgm:constr type="h" for="ch" forName="acctTx" val="1"/>
              <dgm:constr type="ctrX" for="ch" forName="level" val="1"/>
              <dgm:constr type="ctrY" for="ch" forName="level" val="1"/>
              <dgm:constr type="w" for="ch" forName="level" val="1"/>
              <dgm:constr type="h" for="ch" forName="level" val="1"/>
              <dgm:constr type="ctrX" for="ch" forName="levelTx" refType="ctrX" refFor="ch" refForName="level"/>
              <dgm:constr type="ctrY" for="ch" forName="levelTx" refType="ctrY" refFor="ch" refForName="level"/>
              <dgm:constr type="w" for="ch" forName="levelTx" refType="w" refFor="ch" refForName="level" fact="0.65"/>
              <dgm:constr type="h" for="ch" forName="levelTx" refType="h" refFor="ch" refForName="level"/>
            </dgm:constrLst>
          </dgm:else>
        </dgm:choose>
        <dgm:ruleLst/>
        <dgm:choose name="Name12">
          <dgm:if name="Name13" axis="ch" ptType="node" func="cnt" op="gte" val="1">
            <dgm:layoutNode name="acctBkgd" styleLbl="alignAcc1">
              <dgm:alg type="sp"/>
              <dgm:shape xmlns:r="http://schemas.openxmlformats.org/officeDocument/2006/relationships" type="nonIsoscelesTrapezoid" r:blip="">
                <dgm:adjLst/>
              </dgm:shape>
              <dgm:presOf axis="des" ptType="node"/>
              <dgm:constrLst/>
              <dgm:ruleLst/>
            </dgm:layoutNode>
            <dgm:layoutNode name="acctTx" styleLbl="alignAcc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nonIsoscelesTrapezoid" r:blip="" hideGeom="1">
                <dgm:adjLst/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3"/>
                <dgm:constr type="bMarg" refType="secFontSz" fact="0.3"/>
                <dgm:constr type="lMarg" refType="secFontSz" fact="0.3"/>
                <dgm:constr type="rMarg" refType="secFontSz" fact="0.3"/>
              </dgm:constrLst>
              <dgm:ruleLst>
                <dgm:rule type="secFontSz" val="5" fact="NaN" max="NaN"/>
              </dgm:ruleLst>
            </dgm:layoutNode>
          </dgm:if>
          <dgm:else name="Name14"/>
        </dgm:choose>
        <dgm:layoutNode name="level">
          <dgm:varLst>
            <dgm:chMax val="1"/>
            <dgm:bulletEnabled val="1"/>
          </dgm:varLst>
          <dgm:alg type="sp"/>
          <dgm:shape xmlns:r="http://schemas.openxmlformats.org/officeDocument/2006/relationships" type="trapezoid" r:blip="">
            <dgm:adjLst/>
          </dgm:shape>
          <dgm:presOf axis="self"/>
          <dgm:constrLst>
            <dgm:constr type="h" val="500"/>
            <dgm:constr type="w" val="1"/>
          </dgm:constrLst>
          <dgm:ruleLst/>
        </dgm:layoutNode>
        <dgm:layoutNode name="levelTx" styleLbl="revTx">
          <dgm:varLst>
            <dgm:chMax val="1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83AFDA-06CF-4338-A691-B6BAA900F9CB}" type="datetimeFigureOut">
              <a:rPr lang="en-SG" smtClean="0"/>
              <a:t>13/11/2025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214B74-D9C3-4BB1-B761-B7B0C350FDAC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31881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bing.com/ck/a?!&amp;&amp;p=06b36d31e890acf4090fb1309efd1b91a0045ffe71c52d02e89d77e7762cd753JmltdHM9MTc2MjkwNTYwMA&amp;ptn=3&amp;ver=2&amp;hsh=4&amp;fclid=1453fd0f-83ba-6fe1-0f91-e82282ff6e87&amp;psq=ASEAN+has+680+million+consumers&amp;u=a1aHR0cHM6Ly93d3cuYmFpbi5jb20vYWJvdXQvbWVkaWEtY2VudGVyL3ByZXNzLXJlbGVhc2VzL3NlYS9lLWNvbm9teS1zZWEtMjAyNS8&amp;ntb=1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Good morning everyone,</a:t>
            </a:r>
            <a:br>
              <a:rPr lang="en-US" b="1" dirty="0"/>
            </a:br>
            <a:endParaRPr lang="en-US" dirty="0"/>
          </a:p>
          <a:p>
            <a:r>
              <a:rPr lang="en-US" dirty="0"/>
              <a:t>It’s a pleasure to join you today, and thank you to the </a:t>
            </a:r>
            <a:r>
              <a:rPr lang="en-US" dirty="0" err="1"/>
              <a:t>organisers</a:t>
            </a:r>
            <a:r>
              <a:rPr lang="en-US" dirty="0"/>
              <a:t> and the Portuguese Association for </a:t>
            </a:r>
            <a:r>
              <a:rPr lang="en-US" dirty="0" err="1"/>
              <a:t>Internationalisation</a:t>
            </a:r>
            <a:r>
              <a:rPr lang="en-US" dirty="0"/>
              <a:t> for hosting this meaningful exchange.</a:t>
            </a:r>
            <a:br>
              <a:rPr lang="en-US" dirty="0"/>
            </a:br>
            <a:endParaRPr lang="en-US" dirty="0"/>
          </a:p>
          <a:p>
            <a:r>
              <a:rPr lang="en-US" dirty="0"/>
              <a:t>It’s evening in Singapore, and I’m delighted to share how Singapore’s tech ecosystem enables businesses to innovate, collaborate, and scale across Asia — and, more importantly, </a:t>
            </a:r>
            <a:r>
              <a:rPr lang="en-US" b="1" dirty="0"/>
              <a:t>how SGTech can connect your companies to concrete opportunities in our region</a:t>
            </a:r>
            <a:r>
              <a:rPr lang="en-US" dirty="0"/>
              <a:t>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477838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0F04B7-CFE9-26DB-7472-7CF6BE1E5E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BB6F172-47C0-26E8-FD8D-2927021C1E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2DF485-F7A0-C06C-24C5-AE3EFAFE72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Its mission is simple yet powerful — to </a:t>
            </a:r>
            <a:r>
              <a:rPr lang="en-US" b="1" dirty="0"/>
              <a:t>grow an ecosystem of smart-technology innovators and adopters</a:t>
            </a:r>
            <a:r>
              <a:rPr lang="en-US" dirty="0"/>
              <a:t>, delivering smart city and digital solutions for Singapore and global markets.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C0326D-4B04-FBE8-CC2E-A09D4706679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10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952337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DDF770-BCC8-2DFA-A692-6BC1091271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D710D1-11B7-D22C-7682-C121B26A01E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7B6D1EC-2038-B7EC-9C54-A68CE510C4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Its workstreams cover:</a:t>
            </a:r>
          </a:p>
          <a:p>
            <a:r>
              <a:rPr lang="en-US" b="1" dirty="0"/>
              <a:t>Industry Collaboration</a:t>
            </a:r>
            <a:r>
              <a:rPr lang="en-US" dirty="0"/>
              <a:t> – creating partnerships between tech providers and adopters;</a:t>
            </a:r>
          </a:p>
          <a:p>
            <a:r>
              <a:rPr lang="en-US" b="1" dirty="0" err="1"/>
              <a:t>Internationalisation</a:t>
            </a:r>
            <a:r>
              <a:rPr lang="en-US" dirty="0"/>
              <a:t> – supporting companies that expand globally;</a:t>
            </a:r>
          </a:p>
          <a:p>
            <a:r>
              <a:rPr lang="en-US" b="1" dirty="0"/>
              <a:t>Financing</a:t>
            </a:r>
            <a:r>
              <a:rPr lang="en-US" dirty="0"/>
              <a:t> – connecting solution providers with investors and grants;</a:t>
            </a:r>
          </a:p>
          <a:p>
            <a:r>
              <a:rPr lang="en-US" b="1" dirty="0"/>
              <a:t>Marketplace</a:t>
            </a:r>
            <a:r>
              <a:rPr lang="en-US" dirty="0"/>
              <a:t> – linking demand and supply through curated events;</a:t>
            </a:r>
          </a:p>
          <a:p>
            <a:r>
              <a:rPr lang="en-US" b="1" dirty="0"/>
              <a:t>Policy Advocacy</a:t>
            </a:r>
            <a:r>
              <a:rPr lang="en-US" dirty="0"/>
              <a:t> – voicing industry insights into national and international policymaking;</a:t>
            </a:r>
          </a:p>
          <a:p>
            <a:r>
              <a:rPr lang="en-US" b="1" dirty="0"/>
              <a:t>Special Projects</a:t>
            </a:r>
            <a:r>
              <a:rPr lang="en-US" dirty="0"/>
              <a:t> – thought-leadership, workshops, and joint innovation labs.</a:t>
            </a:r>
          </a:p>
          <a:p>
            <a:r>
              <a:rPr lang="en-US" dirty="0"/>
              <a:t>This is where partnerships with Portuguese firms could fit beautifully — especially those in </a:t>
            </a:r>
            <a:r>
              <a:rPr lang="en-US" b="1" dirty="0"/>
              <a:t>AI, cybersecurity, IoT, and urban solutions</a:t>
            </a:r>
            <a:r>
              <a:rPr lang="en-US" dirty="0"/>
              <a:t>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D2F0D0-0776-2E69-4196-A618D6B24AA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11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9286176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One of </a:t>
            </a:r>
            <a:r>
              <a:rPr lang="en-US" dirty="0" err="1"/>
              <a:t>SGTech’s</a:t>
            </a:r>
            <a:r>
              <a:rPr lang="en-US" dirty="0"/>
              <a:t> flagship initiatives is </a:t>
            </a:r>
            <a:r>
              <a:rPr lang="en-US" b="1" dirty="0"/>
              <a:t>TechConnect Asia</a:t>
            </a:r>
            <a:r>
              <a:rPr lang="en-US" dirty="0"/>
              <a:t>, a two-way </a:t>
            </a:r>
            <a:r>
              <a:rPr lang="en-US" dirty="0" err="1"/>
              <a:t>programme</a:t>
            </a:r>
            <a:r>
              <a:rPr lang="en-US" dirty="0"/>
              <a:t> designed to build tangible business bridges between Singapore and global partners.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For </a:t>
            </a:r>
            <a:r>
              <a:rPr lang="en-US" b="1" dirty="0"/>
              <a:t>international companies</a:t>
            </a:r>
            <a:r>
              <a:rPr lang="en-US" dirty="0"/>
              <a:t>, </a:t>
            </a:r>
            <a:r>
              <a:rPr lang="en-US" b="1" dirty="0"/>
              <a:t>TechConnect Asia</a:t>
            </a:r>
            <a:r>
              <a:rPr lang="en-US" dirty="0"/>
              <a:t>  offers: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Landing support and local business setup guidance;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Introductions to Singapore corporates, investors, and ecosystem partners;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Access to regional testbeds and pilot opportunities.</a:t>
            </a:r>
          </a:p>
          <a:p>
            <a:r>
              <a:rPr lang="en-US" dirty="0"/>
              <a:t>For </a:t>
            </a:r>
            <a:r>
              <a:rPr lang="en-US" b="1" dirty="0"/>
              <a:t>Singapore companies</a:t>
            </a:r>
            <a:r>
              <a:rPr lang="en-US" dirty="0"/>
              <a:t>, TechConnect Asia provides: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Collaboration with overseas partners to co-develop new solutions;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Exposure to international investors and buyers;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Joint participation in inbound and outbound missions.</a:t>
            </a:r>
          </a:p>
          <a:p>
            <a:br>
              <a:rPr lang="en-US" dirty="0"/>
            </a:br>
            <a:r>
              <a:rPr lang="en-US" dirty="0"/>
              <a:t>It’s an ideal entry point for Portuguese IT firms keen to expand into Asia and for Singapore firms seeking European collaborations.</a:t>
            </a:r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12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53542572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022B2-B86A-5731-30DF-57B2C14F8C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848C3B2-F837-1B68-772B-9BFD0AC63F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6161059-718E-3C9A-5D88-F4DBF79005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If I had to </a:t>
            </a:r>
            <a:r>
              <a:rPr lang="en-US" dirty="0" err="1"/>
              <a:t>summarise</a:t>
            </a:r>
            <a:r>
              <a:rPr lang="en-US" dirty="0"/>
              <a:t> what sets Singapore apart, it would be </a:t>
            </a:r>
            <a:r>
              <a:rPr lang="en-US" b="1" dirty="0"/>
              <a:t>collaboration and speed</a:t>
            </a:r>
            <a:r>
              <a:rPr lang="en-US" dirty="0"/>
              <a:t>.</a:t>
            </a:r>
          </a:p>
          <a:p>
            <a:r>
              <a:rPr lang="en-US" dirty="0"/>
              <a:t>Startups, corporates, universities, and government agencies actively co-create.</a:t>
            </a:r>
            <a:br>
              <a:rPr lang="en-US" dirty="0"/>
            </a:br>
            <a:r>
              <a:rPr lang="en-US" dirty="0"/>
              <a:t>We don’t work in silos — we work in ecosystems.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We are now seeking practical partnership opportunities in:</a:t>
            </a:r>
            <a:br>
              <a:rPr lang="en-US" dirty="0"/>
            </a:br>
            <a:r>
              <a:rPr lang="en-US" b="1" dirty="0"/>
              <a:t>Immersion </a:t>
            </a:r>
            <a:r>
              <a:rPr lang="en-US" b="1" dirty="0" err="1"/>
              <a:t>programmes</a:t>
            </a:r>
            <a:r>
              <a:rPr lang="en-US" dirty="0"/>
              <a:t> via TechConnect Asia</a:t>
            </a:r>
          </a:p>
          <a:p>
            <a:r>
              <a:rPr lang="en-US" b="1" dirty="0"/>
              <a:t>Collaborations</a:t>
            </a:r>
            <a:r>
              <a:rPr lang="en-US" dirty="0"/>
              <a:t> in areas such as AI, Cybersecurity, cloud, data, and other digital solutions </a:t>
            </a:r>
          </a:p>
          <a:p>
            <a:r>
              <a:rPr lang="en-US" b="1" dirty="0"/>
              <a:t>Inbound and outbound missions</a:t>
            </a:r>
            <a:r>
              <a:rPr lang="en-US" dirty="0"/>
              <a:t> that will connect Singapore firms to Portugal, and Portuguese firms to Asia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93D5DA-13F3-27DA-A274-AC1131665F8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13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0273091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EECD25-2B01-4A55-E153-89EA34AE3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A839225-3B04-CC10-B234-D684B434081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935C71F-21B6-9EED-A195-C589E6EE3B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So, if you’re thinking about expanding into Asia, Singapore gives you: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Access to the region’s fastest-growing digital markets;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 trusted and predictable regulatory base;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Access to skilled digital talent and partners;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And a ready platform — through SGTech and TechConnect Asia — to test, co-develop, and scale your solutions.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To close, I invite you to connect with SGTech.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The next step is simple — reach out through TechConnect Asia.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We’ll connect you with corporate buyers, investors, and partners to explore practical collaboration.</a:t>
            </a:r>
            <a:br>
              <a:rPr lang="en-US" dirty="0"/>
            </a:br>
            <a:endParaRPr lang="en-US" dirty="0"/>
          </a:p>
          <a:p>
            <a:r>
              <a:rPr lang="en-US" dirty="0"/>
              <a:t>I’m genuinely excited about what Portuguese and Singaporean companies can achieve together — in AI, cybersecurity, and the digital economy.</a:t>
            </a:r>
          </a:p>
          <a:p>
            <a:br>
              <a:rPr lang="en-US" dirty="0"/>
            </a:br>
            <a:r>
              <a:rPr lang="en-US" dirty="0"/>
              <a:t>Thank you very much, and I look forward to your questions.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22BA23-EBD4-F23D-AF03-24DEE4D622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14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204422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 me set the scene with a few key numbers:</a:t>
            </a:r>
            <a:br>
              <a:rPr lang="en-US" dirty="0"/>
            </a:br>
            <a:r>
              <a:rPr lang="en-US" dirty="0"/>
              <a:t>Just two days ago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it was reported that South-east Asia's digital economy is expected to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exceed $300b 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by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end-2025</a:t>
            </a:r>
            <a:r>
              <a:rPr lang="en-US" sz="1200" b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Singapore as AI hub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SG" sz="1200" b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e-</a:t>
            </a:r>
            <a:r>
              <a:rPr lang="en-SG" sz="1200" b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Conomy</a:t>
            </a:r>
            <a:r>
              <a:rPr lang="en-SG" sz="1200" b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SEA 2025 report</a:t>
            </a:r>
            <a:r>
              <a:rPr lang="en-SG" sz="1200" b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Google, Temasek, and Bain &amp; Company)</a:t>
            </a:r>
            <a:b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dirty="0"/>
              <a:t>Singapore provides companies with frictionless access to ASEAN’s </a:t>
            </a:r>
            <a:r>
              <a:rPr lang="en-US" b="1" dirty="0"/>
              <a:t>680 million consumers</a:t>
            </a:r>
            <a:r>
              <a:rPr lang="en-US" dirty="0"/>
              <a:t> </a:t>
            </a:r>
            <a:r>
              <a:rPr lang="en-US" sz="1200" b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(</a:t>
            </a:r>
            <a:r>
              <a:rPr lang="en-SG" sz="1200" b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e-</a:t>
            </a:r>
            <a:r>
              <a:rPr lang="en-SG" sz="1200" b="0" u="none" strike="no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Conomy</a:t>
            </a:r>
            <a:r>
              <a:rPr lang="en-SG" sz="1200" b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 SEA 2025 report</a:t>
            </a:r>
            <a:r>
              <a:rPr lang="en-SG" sz="1200" b="0" u="none" strike="noStrike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Google, Temasek, and Bain &amp; Company)</a:t>
            </a:r>
            <a:br>
              <a:rPr lang="en-US" dirty="0"/>
            </a:br>
            <a:r>
              <a:rPr lang="en-US" dirty="0"/>
              <a:t>More than </a:t>
            </a:r>
            <a:r>
              <a:rPr lang="en-US" b="1" dirty="0"/>
              <a:t>80 of the world’s top 100 tech firms</a:t>
            </a:r>
            <a:r>
              <a:rPr lang="en-US" dirty="0"/>
              <a:t> have a regional presence in Singapore (EDB, 2025).</a:t>
            </a:r>
          </a:p>
          <a:p>
            <a:endParaRPr lang="en-US" dirty="0"/>
          </a:p>
          <a:p>
            <a:r>
              <a:rPr lang="en-US" dirty="0"/>
              <a:t>So when your IT companies land in Singapore, you’re not just entering one market — you’re entering a region with partners ready to do business with you.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3179719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C2BCEC-404F-D993-E429-FFC9206215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D157181-B8BD-999D-6CE5-63900CDE7F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F8F14E2-498D-C2C6-88B6-A152AFC879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Singapore’s digital economy has grown rapidly over the past five years:</a:t>
            </a:r>
          </a:p>
          <a:p>
            <a:r>
              <a:rPr lang="en-US" dirty="0"/>
              <a:t>It contributed </a:t>
            </a:r>
            <a:r>
              <a:rPr lang="en-US" b="1" dirty="0"/>
              <a:t>S$128.1 billion in 2024</a:t>
            </a:r>
            <a:r>
              <a:rPr lang="en-US" dirty="0"/>
              <a:t>, or </a:t>
            </a:r>
            <a:r>
              <a:rPr lang="en-US" b="1" dirty="0"/>
              <a:t>18.6% of GDP</a:t>
            </a:r>
            <a:r>
              <a:rPr lang="en-US" dirty="0"/>
              <a:t>, up from </a:t>
            </a:r>
            <a:r>
              <a:rPr lang="en-US" b="1" dirty="0"/>
              <a:t>14.9% in 2019</a:t>
            </a:r>
            <a:r>
              <a:rPr lang="en-US" dirty="0"/>
              <a:t>.</a:t>
            </a:r>
          </a:p>
          <a:p>
            <a:r>
              <a:rPr lang="en-US" dirty="0"/>
              <a:t>The sector also now employs </a:t>
            </a:r>
            <a:r>
              <a:rPr lang="en-US" b="1" dirty="0"/>
              <a:t>214,000 tech professionals</a:t>
            </a:r>
            <a:r>
              <a:rPr lang="en-US" dirty="0"/>
              <a:t>,</a:t>
            </a:r>
            <a:br>
              <a:rPr lang="en-US" dirty="0"/>
            </a:br>
            <a:r>
              <a:rPr lang="en-US" i="1" dirty="0"/>
              <a:t>(Source: IMDA Digital Economy Report 2025)</a:t>
            </a:r>
            <a:endParaRPr lang="en-US" dirty="0"/>
          </a:p>
          <a:p>
            <a:pPr rtl="0"/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F2AAA6-4F42-CDFB-8C69-D2379E6BA79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3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9975753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C95CFB-E2AE-BFEB-9101-9831B73F2B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99AE16A-1C75-C144-2579-FBB82F6A750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74ECEBC-9702-D781-8C2B-EE9318DD42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growth isn’t by chance. it’s the result of a deliberate national push. 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first Smart Nation initiative was announced in </a:t>
            </a:r>
            <a:r>
              <a:rPr lang="en-US" sz="1200" b="1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2014</a:t>
            </a:r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by former Prime Minister (PM) Lee Hsien Loong</a:t>
            </a:r>
            <a:b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b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</a:br>
            <a:r>
              <a:rPr lang="en-US" dirty="0"/>
              <a:t> Under </a:t>
            </a:r>
            <a:r>
              <a:rPr lang="en-US" b="1" dirty="0"/>
              <a:t>Smart Nation 2.0</a:t>
            </a:r>
            <a:r>
              <a:rPr lang="en-US" dirty="0"/>
              <a:t>, launched in 2024, we are focusing on three priorities:</a:t>
            </a:r>
          </a:p>
          <a:p>
            <a:r>
              <a:rPr lang="en-US" b="1" dirty="0"/>
              <a:t>Digital Infrastructure</a:t>
            </a:r>
            <a:r>
              <a:rPr lang="en-US" dirty="0"/>
              <a:t> — ensuring robust, secure, nationwide connectivity;</a:t>
            </a:r>
          </a:p>
          <a:p>
            <a:r>
              <a:rPr lang="en-US" b="1" dirty="0"/>
              <a:t>Digital Government</a:t>
            </a:r>
            <a:r>
              <a:rPr lang="en-US" dirty="0"/>
              <a:t> — offering over </a:t>
            </a:r>
            <a:r>
              <a:rPr lang="en-US" b="1" dirty="0"/>
              <a:t>99% of government services online</a:t>
            </a:r>
            <a:r>
              <a:rPr lang="en-US" dirty="0"/>
              <a:t>;</a:t>
            </a:r>
          </a:p>
          <a:p>
            <a:r>
              <a:rPr lang="en-US" b="1" dirty="0"/>
              <a:t>Digital Society</a:t>
            </a:r>
            <a:r>
              <a:rPr lang="en-US" dirty="0"/>
              <a:t> — nurturing digitally confident citizens and businesses.</a:t>
            </a:r>
            <a:br>
              <a:rPr lang="en-US" dirty="0"/>
            </a:br>
            <a:endParaRPr lang="en-US" dirty="0"/>
          </a:p>
          <a:p>
            <a:r>
              <a:rPr lang="en-US" dirty="0"/>
              <a:t>Smart Nation 2.0 moves Singapore from “digital access” to “digital advantage.”</a:t>
            </a:r>
            <a:br>
              <a:rPr lang="en-US" dirty="0"/>
            </a:br>
            <a:br>
              <a:rPr lang="en-US" dirty="0"/>
            </a:br>
            <a:r>
              <a:rPr lang="en-US" dirty="0"/>
              <a:t>That means we’re no longer just digitizing. We’re using data, AI, and automation to create competitive edge and societal impact.</a:t>
            </a:r>
          </a:p>
          <a:p>
            <a:pPr rtl="0"/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F82FA1-BAB6-5F29-E00D-CAEB2731BD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4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81642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4E741A-C34F-1ADC-8F07-44041312EB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498CD58-4496-3642-B93A-B78A28A3887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DC600E1-020B-7DF2-80A5-BCFEFCE0C5C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Here’s what makes Singapore attractive to companies like yours:</a:t>
            </a:r>
          </a:p>
          <a:p>
            <a:r>
              <a:rPr lang="en-US" b="1" dirty="0"/>
              <a:t>Policy Stability &amp; IP Protection:</a:t>
            </a:r>
            <a:r>
              <a:rPr lang="en-US" dirty="0"/>
              <a:t> Ranked </a:t>
            </a:r>
            <a:r>
              <a:rPr lang="en-US" b="1" dirty="0"/>
              <a:t>No. 1 in Asia for IP protection</a:t>
            </a:r>
            <a:r>
              <a:rPr lang="en-US" dirty="0"/>
              <a:t> and </a:t>
            </a:r>
            <a:r>
              <a:rPr lang="en-US" b="1" dirty="0"/>
              <a:t>2nd globally</a:t>
            </a:r>
            <a:r>
              <a:rPr lang="en-US" dirty="0"/>
              <a:t> (World Economic Forum, 2024).</a:t>
            </a:r>
          </a:p>
          <a:p>
            <a:r>
              <a:rPr lang="en-US" b="1" dirty="0"/>
              <a:t>Business Efficiency:</a:t>
            </a:r>
            <a:r>
              <a:rPr lang="en-US" dirty="0"/>
              <a:t> Singapore has consistently been in the </a:t>
            </a:r>
            <a:r>
              <a:rPr lang="en-US" b="1" dirty="0"/>
              <a:t>top three globally for ease of doing business</a:t>
            </a:r>
            <a:r>
              <a:rPr lang="en-US" dirty="0"/>
              <a:t> (World Bank, 2024).</a:t>
            </a:r>
          </a:p>
          <a:p>
            <a:r>
              <a:rPr lang="en-US" b="1" dirty="0"/>
              <a:t>Tech Talent Pipeline:</a:t>
            </a:r>
            <a:r>
              <a:rPr lang="en-US" dirty="0"/>
              <a:t> We produce over </a:t>
            </a:r>
            <a:r>
              <a:rPr lang="en-US" b="1" dirty="0"/>
              <a:t>6,000 ICT graduates annually</a:t>
            </a:r>
            <a:r>
              <a:rPr lang="en-US" dirty="0"/>
              <a:t>, and through initiatives like </a:t>
            </a:r>
            <a:r>
              <a:rPr lang="en-US" dirty="0" err="1"/>
              <a:t>TechSkills</a:t>
            </a:r>
            <a:r>
              <a:rPr lang="en-US" dirty="0"/>
              <a:t> Accelerator (</a:t>
            </a:r>
            <a:r>
              <a:rPr lang="en-US" dirty="0" err="1"/>
              <a:t>TeSA</a:t>
            </a:r>
            <a:r>
              <a:rPr lang="en-US" dirty="0"/>
              <a:t>), we continuously reskill mid-career professionals to meet industry demand.</a:t>
            </a:r>
            <a:br>
              <a:rPr lang="en-US" dirty="0"/>
            </a:br>
            <a:endParaRPr lang="en-US" dirty="0"/>
          </a:p>
          <a:p>
            <a:r>
              <a:rPr lang="en-US" dirty="0"/>
              <a:t>All these factors make Singapore one of the easiest and safest places to testbed technology solutions for the Asian market.</a:t>
            </a:r>
          </a:p>
          <a:p>
            <a:pPr rtl="0"/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457179D-8BD1-2867-6431-D3C30CE8870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5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618393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3A4C9B-72F5-0F81-477F-4299423F82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344F415-6C47-4116-E803-609E8FFCD3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9BB896-41FE-404A-199E-9C82BAFDAF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 me now share what SGTech does, and how we can help.</a:t>
            </a:r>
          </a:p>
          <a:p>
            <a:r>
              <a:rPr lang="en-US" dirty="0"/>
              <a:t>SGTech is Singapore’s national trade association for the tech industry.</a:t>
            </a:r>
            <a:br>
              <a:rPr lang="en-US" dirty="0"/>
            </a:br>
            <a:r>
              <a:rPr lang="en-US" dirty="0"/>
              <a:t>We represent </a:t>
            </a:r>
            <a:r>
              <a:rPr lang="en-US" b="1" dirty="0"/>
              <a:t>more than 1,400 member companies</a:t>
            </a:r>
            <a:r>
              <a:rPr lang="en-US" dirty="0"/>
              <a:t>, from global MNCs to large local enterprises, SMEs, and startups.</a:t>
            </a:r>
          </a:p>
          <a:p>
            <a:r>
              <a:rPr lang="en-US" dirty="0"/>
              <a:t>We work closely with government agencies, industry leaders, and international partners to shape policies and enable collaboration.</a:t>
            </a:r>
          </a:p>
          <a:p>
            <a:r>
              <a:rPr lang="en-US" dirty="0"/>
              <a:t>Our approach is built around the </a:t>
            </a:r>
            <a:r>
              <a:rPr lang="en-US" b="1" dirty="0"/>
              <a:t>ABCs</a:t>
            </a:r>
            <a:r>
              <a:rPr lang="en-US" dirty="0"/>
              <a:t>:</a:t>
            </a:r>
          </a:p>
          <a:p>
            <a:r>
              <a:rPr lang="en-US" b="1" dirty="0"/>
              <a:t>Advocacy &amp; Advisory</a:t>
            </a:r>
            <a:r>
              <a:rPr lang="en-US" dirty="0"/>
              <a:t> – We have strong ties with government and actively represent our members’ interests.</a:t>
            </a:r>
          </a:p>
          <a:p>
            <a:r>
              <a:rPr lang="en-US" b="1" dirty="0"/>
              <a:t>Business Opportunities</a:t>
            </a:r>
            <a:r>
              <a:rPr lang="en-US" dirty="0"/>
              <a:t> – We connect members with both local and international partners.</a:t>
            </a:r>
          </a:p>
          <a:p>
            <a:r>
              <a:rPr lang="en-US" b="1" dirty="0"/>
              <a:t>Collaboration &amp; Connections</a:t>
            </a:r>
            <a:r>
              <a:rPr lang="en-US" dirty="0"/>
              <a:t> – We open doors for B2B partnerships, networking, and joint initiatives.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C688BF-832E-250C-4E85-06277FADE20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6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4709280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 me give you a real example.</a:t>
            </a:r>
          </a:p>
          <a:p>
            <a:r>
              <a:rPr lang="en-US" dirty="0"/>
              <a:t>SGTech regularly convenes </a:t>
            </a:r>
            <a:r>
              <a:rPr lang="en-US" b="1" dirty="0"/>
              <a:t>Ministerial Dialogues</a:t>
            </a:r>
            <a:r>
              <a:rPr lang="en-US" dirty="0"/>
              <a:t>, such as with our Deputy Prime Minister, Mr Gan Kim Yong, in August.</a:t>
            </a:r>
            <a:br>
              <a:rPr lang="en-US" dirty="0"/>
            </a:br>
            <a:r>
              <a:rPr lang="en-US" dirty="0"/>
              <a:t>These are not symbolic sessions. They allow members to engage directly with policymakers on emerging challenges, from AI regulation to global supply-chain resilience.</a:t>
            </a:r>
          </a:p>
          <a:p>
            <a:pPr>
              <a:buNone/>
            </a:pPr>
            <a:endParaRPr lang="en-US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kern="0" dirty="0">
              <a:solidFill>
                <a:srgbClr val="000000"/>
              </a:solidFill>
              <a:latin typeface="Tahoma"/>
              <a:ea typeface="Tahoma"/>
              <a:cs typeface="Tahoma"/>
            </a:endParaRPr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7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8104581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At our most recent dialogue, </a:t>
            </a:r>
            <a:r>
              <a:rPr lang="en-US" b="1" dirty="0"/>
              <a:t>Huawei</a:t>
            </a:r>
            <a:r>
              <a:rPr lang="en-US" dirty="0"/>
              <a:t> partnered us to host a closed-door session with DPM Gan Kim Yong, discussing the evolving geopolitical landscape and its impact on digital trade and technology cooperation.</a:t>
            </a:r>
            <a:br>
              <a:rPr lang="en-US" dirty="0"/>
            </a:br>
            <a:br>
              <a:rPr lang="en-US" dirty="0"/>
            </a:br>
            <a:r>
              <a:rPr lang="en-US" dirty="0"/>
              <a:t>These sessions provide companies — both local and foreign — a seat at the table, where the direction of Singapore’s tech and business ecosystem is being shaped.</a:t>
            </a:r>
            <a:endParaRPr lang="en-US" sz="1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S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8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836627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9448B-9F98-E9D3-6122-BFC3302901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4571D41-5E80-3890-745E-0A9869C2F4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F189C00-45DB-32D1-C77F-837AE78009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SGTech’s</a:t>
            </a:r>
            <a:r>
              <a:rPr lang="en-US" dirty="0"/>
              <a:t> members are </a:t>
            </a:r>
            <a:r>
              <a:rPr lang="en-US" dirty="0" err="1"/>
              <a:t>organised</a:t>
            </a:r>
            <a:r>
              <a:rPr lang="en-US" dirty="0"/>
              <a:t> into </a:t>
            </a:r>
            <a:r>
              <a:rPr lang="en-US" b="1" dirty="0"/>
              <a:t>five industry chapters</a:t>
            </a:r>
            <a:r>
              <a:rPr lang="en-US" dirty="0"/>
              <a:t>, each driving specific domains of innovation.</a:t>
            </a:r>
            <a:br>
              <a:rPr lang="en-US" dirty="0"/>
            </a:br>
            <a:r>
              <a:rPr lang="en-US" dirty="0"/>
              <a:t>The </a:t>
            </a:r>
            <a:r>
              <a:rPr lang="en-US" b="1" dirty="0"/>
              <a:t>Smart Nation Chapter</a:t>
            </a:r>
            <a:r>
              <a:rPr lang="en-US" dirty="0"/>
              <a:t> is most relevant to you today.</a:t>
            </a:r>
            <a:br>
              <a:rPr lang="en-US" dirty="0"/>
            </a:b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38079E-CC1B-8B79-E5B5-1F922A855D5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6214B74-D9C3-4BB1-B761-B7B0C350FDAC}" type="slidenum">
              <a:rPr lang="en-SG" smtClean="0"/>
              <a:t>9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5870291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3.xml"/><Relationship Id="rId9" Type="http://schemas.openxmlformats.org/officeDocument/2006/relationships/tags" Target="../tags/tag18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34415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7AFFC5-8B7F-2CAB-9031-BE972930A5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BDD7E44-1BF3-1DE9-AE93-60200551B50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8F90AA-7632-756E-60F7-DB83286C61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62E10-2988-4462-B661-42F985AC245E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F4260B-D596-B97E-7B47-F55D3D83F0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876D2E-1ABA-97AC-F17F-6CAF4057E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1277-33C7-4350-BDC5-8E68D98149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1322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622F0F1-768E-6FA3-3637-51FC6E4826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007DA5-5BFE-C7A1-CDEC-4DCD827372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3DD113-5AAA-2AC9-8254-9E1525C301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62E10-2988-4462-B661-42F985AC245E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97B12D-8113-8F14-19C5-A6FAE7F4F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1B8D2B-FE1E-739B-AE61-12A47966B0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1277-33C7-4350-BDC5-8E68D98149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27455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Agenda">
  <p:cSld name="Agenda"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4"/>
          <p:cNvSpPr txBox="1">
            <a:spLocks noGrp="1"/>
          </p:cNvSpPr>
          <p:nvPr>
            <p:ph type="title"/>
          </p:nvPr>
        </p:nvSpPr>
        <p:spPr>
          <a:xfrm>
            <a:off x="442913" y="432000"/>
            <a:ext cx="11306000" cy="138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 rtl="0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eorgia"/>
              <a:buNone/>
              <a:defRPr sz="3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2pPr>
            <a:lvl3pPr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3pPr>
            <a:lvl4pPr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4pPr>
            <a:lvl5pPr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5pPr>
            <a:lvl6pPr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6pPr>
            <a:lvl7pPr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7pPr>
            <a:lvl8pPr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8pPr>
            <a:lvl9pPr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sldNum" idx="12"/>
          </p:nvPr>
        </p:nvSpPr>
        <p:spPr>
          <a:xfrm>
            <a:off x="8218489" y="6492240"/>
            <a:ext cx="3530800" cy="1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325119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 - Subtitle">
  <p:cSld name="Title and Content - Subtitle">
    <p:spTree>
      <p:nvGrpSpPr>
        <p:cNvPr id="1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85"/>
          <p:cNvSpPr txBox="1">
            <a:spLocks noGrp="1"/>
          </p:cNvSpPr>
          <p:nvPr>
            <p:ph type="title"/>
          </p:nvPr>
        </p:nvSpPr>
        <p:spPr>
          <a:xfrm>
            <a:off x="442913" y="430513"/>
            <a:ext cx="11306000" cy="50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Georgia"/>
              <a:buNone/>
              <a:defRPr sz="3200" b="0" i="0" u="none" strike="noStrike" cap="none">
                <a:solidFill>
                  <a:schemeClr val="dk1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1867"/>
            </a:lvl9pPr>
          </a:lstStyle>
          <a:p>
            <a:endParaRPr/>
          </a:p>
        </p:txBody>
      </p:sp>
      <p:sp>
        <p:nvSpPr>
          <p:cNvPr id="458" name="Google Shape;458;p85"/>
          <p:cNvSpPr txBox="1">
            <a:spLocks noGrp="1"/>
          </p:cNvSpPr>
          <p:nvPr>
            <p:ph type="body" idx="1"/>
          </p:nvPr>
        </p:nvSpPr>
        <p:spPr>
          <a:xfrm>
            <a:off x="442913" y="2103439"/>
            <a:ext cx="7418400" cy="40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609585" marR="0" lvl="0" indent="-40639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1219170" marR="0" lvl="1" indent="-406390" algn="l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828754" marR="0" lvl="2" indent="-406390" algn="l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2438339" marR="0" lvl="3" indent="-406390" algn="l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3047924" marR="0" lvl="4" indent="-406390" algn="l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3657509" marR="0" lvl="5" indent="-406390" algn="l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4267093" marR="0" lvl="6" indent="-406390" algn="l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4876678" marR="0" lvl="7" indent="-406390" algn="l">
              <a:lnSpc>
                <a:spcPct val="100000"/>
              </a:lnSpc>
              <a:spcBef>
                <a:spcPts val="667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–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5486263" marR="0" lvl="8" indent="-406390" algn="l">
              <a:lnSpc>
                <a:spcPct val="100000"/>
              </a:lnSpc>
              <a:spcBef>
                <a:spcPts val="667"/>
              </a:spcBef>
              <a:spcAft>
                <a:spcPts val="667"/>
              </a:spcAft>
              <a:buClr>
                <a:schemeClr val="dk1"/>
              </a:buClr>
              <a:buSzPts val="1200"/>
              <a:buFont typeface="Arial"/>
              <a:buChar char="•"/>
              <a:defRPr sz="16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459" name="Google Shape;459;p85"/>
          <p:cNvSpPr txBox="1">
            <a:spLocks noGrp="1"/>
          </p:cNvSpPr>
          <p:nvPr>
            <p:ph type="sldNum" idx="12"/>
          </p:nvPr>
        </p:nvSpPr>
        <p:spPr>
          <a:xfrm>
            <a:off x="8218489" y="6492240"/>
            <a:ext cx="3530800" cy="13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bg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  <a:defRPr sz="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fld id="{00000000-1234-1234-1234-123412341234}" type="slidenum">
              <a:rPr lang="en" smtClean="0"/>
              <a:pPr/>
              <a:t>‹#›</a:t>
            </a:fld>
            <a:endParaRPr lang="en"/>
          </a:p>
        </p:txBody>
      </p:sp>
      <p:sp>
        <p:nvSpPr>
          <p:cNvPr id="460" name="Google Shape;460;p85"/>
          <p:cNvSpPr txBox="1">
            <a:spLocks noGrp="1"/>
          </p:cNvSpPr>
          <p:nvPr>
            <p:ph type="subTitle" idx="2"/>
          </p:nvPr>
        </p:nvSpPr>
        <p:spPr>
          <a:xfrm>
            <a:off x="442912" y="933433"/>
            <a:ext cx="11306000" cy="88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R="0" lv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106764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Full Content -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442913" y="430514"/>
            <a:ext cx="11306175" cy="502920"/>
          </a:xfrm>
        </p:spPr>
        <p:txBody>
          <a:bodyPr/>
          <a:lstStyle>
            <a:lvl1pPr>
              <a:defRPr/>
            </a:lvl1pPr>
          </a:lstStyle>
          <a:p>
            <a:r>
              <a:rPr lang="en-SG"/>
              <a:t>[Slide title]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06D22B17-E9E9-3842-A116-5C0D59C56C8F}"/>
              </a:ext>
            </a:extLst>
          </p:cNvPr>
          <p:cNvSpPr>
            <a:spLocks noGrp="1"/>
          </p:cNvSpPr>
          <p:nvPr>
            <p:ph type="subTitle" idx="16" hasCustomPrompt="1"/>
          </p:nvPr>
        </p:nvSpPr>
        <p:spPr>
          <a:xfrm>
            <a:off x="442912" y="933433"/>
            <a:ext cx="11306176" cy="885842"/>
          </a:xfrm>
        </p:spPr>
        <p:txBody>
          <a:bodyPr/>
          <a:lstStyle>
            <a:lvl1pPr mar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chemeClr val="tx1"/>
                </a:solidFill>
              </a:defRPr>
            </a:lvl1pPr>
            <a:lvl2pPr mar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mar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mar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mar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mar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mar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mar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marL="0" indent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>
            <a:r>
              <a:rPr lang="en-SG"/>
              <a:t>[Optional slide subtitle]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913" y="2103438"/>
            <a:ext cx="11306175" cy="4068762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SG"/>
              <a:t>Click to edit Master text styles</a:t>
            </a:r>
          </a:p>
          <a:p>
            <a:pPr lvl="1"/>
            <a:r>
              <a:rPr lang="en-SG"/>
              <a:t>Second level</a:t>
            </a:r>
          </a:p>
          <a:p>
            <a:pPr lvl="2"/>
            <a:r>
              <a:rPr lang="en-SG"/>
              <a:t>Third level</a:t>
            </a:r>
          </a:p>
          <a:p>
            <a:pPr lvl="3"/>
            <a:r>
              <a:rPr lang="en-SG"/>
              <a:t>Fourth level</a:t>
            </a:r>
          </a:p>
          <a:p>
            <a:pPr lvl="4"/>
            <a:r>
              <a:rPr lang="en-SG"/>
              <a:t>Fifth level</a:t>
            </a:r>
          </a:p>
          <a:p>
            <a:pPr lvl="5"/>
            <a:r>
              <a:rPr lang="en-SG"/>
              <a:t>Sixth level</a:t>
            </a:r>
          </a:p>
          <a:p>
            <a:pPr lvl="6"/>
            <a:r>
              <a:rPr lang="en-SG"/>
              <a:t>Seventh level</a:t>
            </a:r>
          </a:p>
          <a:p>
            <a:pPr lvl="7"/>
            <a:r>
              <a:rPr lang="en-SG"/>
              <a:t>Eighth level</a:t>
            </a:r>
          </a:p>
          <a:p>
            <a:pPr lvl="8"/>
            <a:r>
              <a:rPr lang="en-SG"/>
              <a:t>Ninth level</a:t>
            </a:r>
          </a:p>
        </p:txBody>
      </p:sp>
      <p:sp>
        <p:nvSpPr>
          <p:cNvPr id="14" name="Slide Number">
            <a:extLst>
              <a:ext uri="{FF2B5EF4-FFF2-40B4-BE49-F238E27FC236}">
                <a16:creationId xmlns:a16="http://schemas.microsoft.com/office/drawing/2014/main" id="{E362C54E-6F95-4E35-B11E-0FA6890BB97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984296" y="6492240"/>
            <a:ext cx="1764792" cy="137160"/>
          </a:xfrm>
        </p:spPr>
        <p:txBody>
          <a:bodyPr/>
          <a:lstStyle/>
          <a:p>
            <a:fld id="{7870704B-CE94-48CC-AF30-84932A1262A7}" type="slidenum">
              <a:rPr lang="en-SG" smtClean="0"/>
              <a:pPr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537052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ppendix Divider 1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/Filepath" hidden="1"/>
          <p:cNvSpPr txBox="1"/>
          <p:nvPr userDrawn="1">
            <p:custDataLst>
              <p:tags r:id="rId1"/>
            </p:custDataLst>
          </p:nvPr>
        </p:nvSpPr>
        <p:spPr>
          <a:xfrm>
            <a:off x="3999350" y="267427"/>
            <a:ext cx="7536873" cy="12221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794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11/07/2023 Presentation2</a:t>
            </a:r>
          </a:p>
        </p:txBody>
      </p:sp>
      <p:sp>
        <p:nvSpPr>
          <p:cNvPr id="16" name="Slide Tags" hidden="1"/>
          <p:cNvSpPr txBox="1"/>
          <p:nvPr userDrawn="1">
            <p:custDataLst>
              <p:tags r:id="rId2"/>
            </p:custDataLst>
          </p:nvPr>
        </p:nvSpPr>
        <p:spPr>
          <a:xfrm>
            <a:off x="0" y="201706"/>
            <a:ext cx="1939636" cy="24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71" b="0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Slide Tags</a:t>
            </a:r>
          </a:p>
        </p:txBody>
      </p:sp>
      <p:sp>
        <p:nvSpPr>
          <p:cNvPr id="15" name="Appendix Divider Title">
            <a:extLst>
              <a:ext uri="{FF2B5EF4-FFF2-40B4-BE49-F238E27FC236}">
                <a16:creationId xmlns:a16="http://schemas.microsoft.com/office/drawing/2014/main" id="{3169E6FF-9AC2-4434-B38D-29A96F53750E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0" y="941294"/>
            <a:ext cx="10765091" cy="677108"/>
          </a:xfrm>
          <a:solidFill>
            <a:schemeClr val="accent4"/>
          </a:solidFill>
        </p:spPr>
        <p:txBody>
          <a:bodyPr vert="horz" wrap="square" lIns="457200" tIns="91440" rIns="91440" bIns="91440" rtlCol="0" anchor="t" anchorCtr="0">
            <a:spAutoFit/>
          </a:bodyPr>
          <a:lstStyle>
            <a:lvl1pPr>
              <a:defRPr lang="en-GB" sz="3200" b="0" cap="none" noProof="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Appendix Divider</a:t>
            </a:r>
          </a:p>
        </p:txBody>
      </p:sp>
      <p:sp>
        <p:nvSpPr>
          <p:cNvPr id="18" name="Section Header">
            <a:extLst>
              <a:ext uri="{FF2B5EF4-FFF2-40B4-BE49-F238E27FC236}">
                <a16:creationId xmlns:a16="http://schemas.microsoft.com/office/drawing/2014/main" id="{D7BC8C7D-9125-4E3C-BD46-1BEFAE318674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460409" y="536379"/>
            <a:ext cx="3678035" cy="12102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DividerTOCPlaceholder">
            <a:extLst>
              <a:ext uri="{FF2B5EF4-FFF2-40B4-BE49-F238E27FC236}">
                <a16:creationId xmlns:a16="http://schemas.microsoft.com/office/drawing/2014/main" id="{8A35398C-CC88-4B73-9B09-BBA9B5DE0506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527069" y="2295334"/>
            <a:ext cx="9204556" cy="383718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971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eorgia" pitchFamily="18" charset="0"/>
              <a:ea typeface="+mn-ea"/>
              <a:cs typeface="Arial" pitchFamily="34" charset="0"/>
            </a:endParaRPr>
          </a:p>
        </p:txBody>
      </p:sp>
      <p:sp>
        <p:nvSpPr>
          <p:cNvPr id="23" name="HeaderTOCPlaceholder">
            <a:extLst>
              <a:ext uri="{FF2B5EF4-FFF2-40B4-BE49-F238E27FC236}">
                <a16:creationId xmlns:a16="http://schemas.microsoft.com/office/drawing/2014/main" id="{1605C75F-B02F-4C6E-A165-670EDC0F5F2B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4532335" y="534114"/>
            <a:ext cx="7199290" cy="1846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200" b="0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Arial" pitchFamily="34" charset="0"/>
            </a:endParaRPr>
          </a:p>
        </p:txBody>
      </p:sp>
      <p:sp>
        <p:nvSpPr>
          <p:cNvPr id="11" name="Draft stamp" hidden="1">
            <a:extLst>
              <a:ext uri="{FF2B5EF4-FFF2-40B4-BE49-F238E27FC236}">
                <a16:creationId xmlns:a16="http://schemas.microsoft.com/office/drawing/2014/main" id="{E3C87D77-6CEE-40A5-A87A-BFE3AE47835E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4804757" y="6468666"/>
            <a:ext cx="2582487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Draft</a:t>
            </a:r>
          </a:p>
        </p:txBody>
      </p:sp>
      <p:sp>
        <p:nvSpPr>
          <p:cNvPr id="12" name="Report Date">
            <a:extLst>
              <a:ext uri="{FF2B5EF4-FFF2-40B4-BE49-F238E27FC236}">
                <a16:creationId xmlns:a16="http://schemas.microsoft.com/office/drawing/2014/main" id="{83B197F5-7F2A-4E96-BDB5-7C76A11E491D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11144925" y="6317429"/>
            <a:ext cx="58669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marL="0" marR="0" lvl="0" indent="-24206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794"/>
              </a:spcAft>
              <a:buClrTx/>
              <a:buSzTx/>
              <a:buFontTx/>
              <a:buNone/>
              <a:tabLst/>
              <a:defRPr/>
            </a:pPr>
            <a:r>
              <a:rPr kumimoji="0" lang="en-GB" sz="800" b="0" i="0" u="none" strike="noStrike" kern="1200" cap="none" spc="0" normalizeH="0" baseline="0" noProof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11 July 2023</a:t>
            </a:r>
          </a:p>
        </p:txBody>
      </p:sp>
      <p:sp>
        <p:nvSpPr>
          <p:cNvPr id="13" name="Page Number">
            <a:extLst>
              <a:ext uri="{FF2B5EF4-FFF2-40B4-BE49-F238E27FC236}">
                <a16:creationId xmlns:a16="http://schemas.microsoft.com/office/drawing/2014/main" id="{0C91588A-D594-4A50-9ACA-647DB0E300B3}"/>
              </a:ext>
            </a:extLst>
          </p:cNvPr>
          <p:cNvSpPr txBox="1"/>
          <p:nvPr userDrawn="1">
            <p:custDataLst>
              <p:tags r:id="rId9"/>
            </p:custDataLst>
          </p:nvPr>
        </p:nvSpPr>
        <p:spPr>
          <a:xfrm>
            <a:off x="11343697" y="6467895"/>
            <a:ext cx="387927" cy="123882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ts val="88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800" b="0" i="0" u="none" strike="noStrike" kern="1200" cap="none" spc="0" normalizeH="0" baseline="0" noProof="1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1646047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with text">
    <p:bg>
      <p:bgPr>
        <a:gradFill>
          <a:gsLst>
            <a:gs pos="100000">
              <a:srgbClr val="C6D1D9"/>
            </a:gs>
            <a:gs pos="75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B8276F0-686E-0B49-B6AE-24FF1AD9A92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949369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Galvji" panose="020B0504020202020204" pitchFamily="34" charset="77"/>
              </a:defRPr>
            </a:lvl1pPr>
          </a:lstStyle>
          <a:p>
            <a:fld id="{330EA680-D336-4FF7-8B7A-9848BB0A1C32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935FA97E-9BF1-1443-97BE-12787BC4B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985" y="236171"/>
            <a:ext cx="8249664" cy="9195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 b="1">
                <a:solidFill>
                  <a:srgbClr val="778EA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6363AD8D-DBDE-2D49-AB9D-74CB78F4F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708" y="1304185"/>
            <a:ext cx="11266584" cy="50521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240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200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80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>
                <a:solidFill>
                  <a:srgbClr val="2E2E2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D5F0C67-B867-43BE-B975-5E202E19153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65475" y="365125"/>
            <a:ext cx="2334573" cy="531689"/>
          </a:xfrm>
          <a:prstGeom prst="rect">
            <a:avLst/>
          </a:prstGeom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BFDC38E7-2DF4-E57F-99B2-B93DBD4F3D2C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SG"/>
              <a:t>Confidential </a:t>
            </a:r>
          </a:p>
        </p:txBody>
      </p:sp>
    </p:spTree>
    <p:extLst>
      <p:ext uri="{BB962C8B-B14F-4D97-AF65-F5344CB8AC3E}">
        <p14:creationId xmlns:p14="http://schemas.microsoft.com/office/powerpoint/2010/main" val="394130568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Appendix Divider 1">
    <p:bg>
      <p:bgPr>
        <a:solidFill>
          <a:schemeClr val="accent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ate/Filepath" hidden="1"/>
          <p:cNvSpPr txBox="1"/>
          <p:nvPr userDrawn="1">
            <p:custDataLst>
              <p:tags r:id="rId1"/>
            </p:custDataLst>
          </p:nvPr>
        </p:nvSpPr>
        <p:spPr>
          <a:xfrm>
            <a:off x="3999350" y="267427"/>
            <a:ext cx="7536873" cy="122213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spAutoFit/>
          </a:bodyPr>
          <a:lstStyle/>
          <a:p>
            <a:pPr algn="r"/>
            <a:r>
              <a:rPr lang="en-GB" sz="794" noProof="1"/>
              <a:t>11/07/2023 Presentation2</a:t>
            </a:r>
          </a:p>
        </p:txBody>
      </p:sp>
      <p:sp>
        <p:nvSpPr>
          <p:cNvPr id="16" name="Slide Tags" hidden="1"/>
          <p:cNvSpPr txBox="1"/>
          <p:nvPr userDrawn="1">
            <p:custDataLst>
              <p:tags r:id="rId2"/>
            </p:custDataLst>
          </p:nvPr>
        </p:nvSpPr>
        <p:spPr>
          <a:xfrm>
            <a:off x="0" y="201706"/>
            <a:ext cx="1939636" cy="241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71" noProof="1"/>
              <a:t>Slide Tags</a:t>
            </a:r>
          </a:p>
        </p:txBody>
      </p:sp>
      <p:sp>
        <p:nvSpPr>
          <p:cNvPr id="15" name="Appendix Divider Title">
            <a:extLst>
              <a:ext uri="{FF2B5EF4-FFF2-40B4-BE49-F238E27FC236}">
                <a16:creationId xmlns:a16="http://schemas.microsoft.com/office/drawing/2014/main" id="{3169E6FF-9AC2-4434-B38D-29A96F53750E}"/>
              </a:ext>
            </a:extLst>
          </p:cNvPr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0" y="941294"/>
            <a:ext cx="10765091" cy="677108"/>
          </a:xfrm>
          <a:solidFill>
            <a:schemeClr val="accent4"/>
          </a:solidFill>
        </p:spPr>
        <p:txBody>
          <a:bodyPr vert="horz" wrap="square" lIns="457200" tIns="91440" rIns="91440" bIns="91440" rtlCol="0" anchor="t" anchorCtr="0">
            <a:spAutoFit/>
          </a:bodyPr>
          <a:lstStyle>
            <a:lvl1pPr>
              <a:defRPr lang="en-GB" sz="3200" b="0" cap="none" noProof="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GB" noProof="0"/>
              <a:t>Appendix Divider</a:t>
            </a:r>
          </a:p>
        </p:txBody>
      </p:sp>
      <p:sp>
        <p:nvSpPr>
          <p:cNvPr id="18" name="Section Header">
            <a:extLst>
              <a:ext uri="{FF2B5EF4-FFF2-40B4-BE49-F238E27FC236}">
                <a16:creationId xmlns:a16="http://schemas.microsoft.com/office/drawing/2014/main" id="{D7BC8C7D-9125-4E3C-BD46-1BEFAE318674}"/>
              </a:ext>
            </a:extLst>
          </p:cNvPr>
          <p:cNvSpPr txBox="1"/>
          <p:nvPr userDrawn="1">
            <p:custDataLst>
              <p:tags r:id="rId4"/>
            </p:custDataLst>
          </p:nvPr>
        </p:nvSpPr>
        <p:spPr>
          <a:xfrm>
            <a:off x="460409" y="536379"/>
            <a:ext cx="3678035" cy="121024"/>
          </a:xfrm>
          <a:prstGeom prst="rect">
            <a:avLst/>
          </a:prstGeom>
          <a:noFill/>
        </p:spPr>
        <p:txBody>
          <a:bodyPr wrap="square" lIns="0" tIns="0" rIns="0" bIns="0" rtlCol="0" anchor="b" anchorCtr="0">
            <a:noAutofit/>
          </a:bodyPr>
          <a:lstStyle/>
          <a:p>
            <a:endParaRPr lang="en-GB" sz="800" noProof="1">
              <a:solidFill>
                <a:schemeClr val="tx1"/>
              </a:solidFill>
            </a:endParaRPr>
          </a:p>
        </p:txBody>
      </p:sp>
      <p:sp>
        <p:nvSpPr>
          <p:cNvPr id="19" name="DividerTOCPlaceholder">
            <a:extLst>
              <a:ext uri="{FF2B5EF4-FFF2-40B4-BE49-F238E27FC236}">
                <a16:creationId xmlns:a16="http://schemas.microsoft.com/office/drawing/2014/main" id="{8A35398C-CC88-4B73-9B09-BBA9B5DE0506}"/>
              </a:ext>
            </a:extLst>
          </p:cNvPr>
          <p:cNvSpPr txBox="1"/>
          <p:nvPr userDrawn="1">
            <p:custDataLst>
              <p:tags r:id="rId5"/>
            </p:custDataLst>
          </p:nvPr>
        </p:nvSpPr>
        <p:spPr>
          <a:xfrm>
            <a:off x="2527069" y="2295334"/>
            <a:ext cx="9204556" cy="3837185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noAutofit/>
          </a:bodyPr>
          <a:lstStyle/>
          <a:p>
            <a:endParaRPr lang="en-GB" sz="971" noProof="1">
              <a:solidFill>
                <a:schemeClr val="bg1"/>
              </a:solidFill>
              <a:latin typeface="Georgia" pitchFamily="18" charset="0"/>
              <a:cs typeface="Arial" pitchFamily="34" charset="0"/>
            </a:endParaRPr>
          </a:p>
        </p:txBody>
      </p:sp>
      <p:sp>
        <p:nvSpPr>
          <p:cNvPr id="23" name="HeaderTOCPlaceholder">
            <a:extLst>
              <a:ext uri="{FF2B5EF4-FFF2-40B4-BE49-F238E27FC236}">
                <a16:creationId xmlns:a16="http://schemas.microsoft.com/office/drawing/2014/main" id="{1605C75F-B02F-4C6E-A165-670EDC0F5F2B}"/>
              </a:ext>
            </a:extLst>
          </p:cNvPr>
          <p:cNvSpPr txBox="1"/>
          <p:nvPr userDrawn="1">
            <p:custDataLst>
              <p:tags r:id="rId6"/>
            </p:custDataLst>
          </p:nvPr>
        </p:nvSpPr>
        <p:spPr>
          <a:xfrm>
            <a:off x="4532335" y="534114"/>
            <a:ext cx="7199290" cy="184666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endParaRPr lang="en-GB" sz="1200" noProof="1">
              <a:solidFill>
                <a:schemeClr val="tx1"/>
              </a:solidFill>
              <a:latin typeface="+mn-lt"/>
              <a:cs typeface="Arial" pitchFamily="34" charset="0"/>
            </a:endParaRPr>
          </a:p>
        </p:txBody>
      </p:sp>
      <p:sp>
        <p:nvSpPr>
          <p:cNvPr id="11" name="Draft stamp" hidden="1">
            <a:extLst>
              <a:ext uri="{FF2B5EF4-FFF2-40B4-BE49-F238E27FC236}">
                <a16:creationId xmlns:a16="http://schemas.microsoft.com/office/drawing/2014/main" id="{E3C87D77-6CEE-40A5-A87A-BFE3AE47835E}"/>
              </a:ext>
            </a:extLst>
          </p:cNvPr>
          <p:cNvSpPr txBox="1"/>
          <p:nvPr userDrawn="1">
            <p:custDataLst>
              <p:tags r:id="rId7"/>
            </p:custDataLst>
          </p:nvPr>
        </p:nvSpPr>
        <p:spPr>
          <a:xfrm>
            <a:off x="4804757" y="6468666"/>
            <a:ext cx="2582487" cy="123111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 anchor="b">
            <a:spAutoFit/>
          </a:bodyPr>
          <a:lstStyle/>
          <a:p>
            <a:pPr algn="ctr"/>
            <a:r>
              <a:rPr lang="en-GB" sz="800" noProof="1">
                <a:solidFill>
                  <a:schemeClr val="bg1"/>
                </a:solidFill>
              </a:rPr>
              <a:t>Draft</a:t>
            </a:r>
          </a:p>
        </p:txBody>
      </p:sp>
      <p:sp>
        <p:nvSpPr>
          <p:cNvPr id="12" name="Report Date">
            <a:extLst>
              <a:ext uri="{FF2B5EF4-FFF2-40B4-BE49-F238E27FC236}">
                <a16:creationId xmlns:a16="http://schemas.microsoft.com/office/drawing/2014/main" id="{83B197F5-7F2A-4E96-BDB5-7C76A11E491D}"/>
              </a:ext>
            </a:extLst>
          </p:cNvPr>
          <p:cNvSpPr txBox="1"/>
          <p:nvPr userDrawn="1">
            <p:custDataLst>
              <p:tags r:id="rId8"/>
            </p:custDataLst>
          </p:nvPr>
        </p:nvSpPr>
        <p:spPr>
          <a:xfrm>
            <a:off x="11144925" y="6317429"/>
            <a:ext cx="586699" cy="12311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 indent="-242060" algn="r">
              <a:spcAft>
                <a:spcPts val="794"/>
              </a:spcAft>
            </a:pPr>
            <a:r>
              <a:rPr lang="en-GB" sz="800" noProof="1">
                <a:solidFill>
                  <a:schemeClr val="bg1"/>
                </a:solidFill>
                <a:latin typeface="+mn-lt"/>
              </a:rPr>
              <a:t>11 July 2023</a:t>
            </a:r>
          </a:p>
        </p:txBody>
      </p:sp>
      <p:sp>
        <p:nvSpPr>
          <p:cNvPr id="13" name="Page Number">
            <a:extLst>
              <a:ext uri="{FF2B5EF4-FFF2-40B4-BE49-F238E27FC236}">
                <a16:creationId xmlns:a16="http://schemas.microsoft.com/office/drawing/2014/main" id="{0C91588A-D594-4A50-9ACA-647DB0E300B3}"/>
              </a:ext>
            </a:extLst>
          </p:cNvPr>
          <p:cNvSpPr txBox="1"/>
          <p:nvPr userDrawn="1">
            <p:custDataLst>
              <p:tags r:id="rId9"/>
            </p:custDataLst>
          </p:nvPr>
        </p:nvSpPr>
        <p:spPr>
          <a:xfrm>
            <a:off x="11343697" y="6467895"/>
            <a:ext cx="387927" cy="123882"/>
          </a:xfrm>
          <a:prstGeom prst="rect">
            <a:avLst/>
          </a:prstGeom>
          <a:noFill/>
        </p:spPr>
        <p:txBody>
          <a:bodyPr wrap="none" lIns="0" tIns="0" rIns="0" bIns="0" rtlCol="0" anchor="b">
            <a:noAutofit/>
          </a:bodyPr>
          <a:lstStyle/>
          <a:p>
            <a:pPr algn="r">
              <a:lnSpc>
                <a:spcPts val="882"/>
              </a:lnSpc>
            </a:pPr>
            <a:endParaRPr lang="en-GB" sz="800" noProof="1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38610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without text (ver 2)">
    <p:bg>
      <p:bgPr>
        <a:gradFill>
          <a:gsLst>
            <a:gs pos="100000">
              <a:srgbClr val="C6D1D9"/>
            </a:gs>
            <a:gs pos="75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object 4">
            <a:extLst>
              <a:ext uri="{FF2B5EF4-FFF2-40B4-BE49-F238E27FC236}">
                <a16:creationId xmlns:a16="http://schemas.microsoft.com/office/drawing/2014/main" id="{52BE2EEB-555B-6699-8A09-D76A64AA4EF2}"/>
              </a:ext>
            </a:extLst>
          </p:cNvPr>
          <p:cNvPicPr/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1143000"/>
          </a:xfrm>
          <a:prstGeom prst="rect">
            <a:avLst/>
          </a:prstGeom>
        </p:spPr>
      </p:pic>
      <p:sp>
        <p:nvSpPr>
          <p:cNvPr id="6" name="Title Placeholder 1">
            <a:extLst>
              <a:ext uri="{FF2B5EF4-FFF2-40B4-BE49-F238E27FC236}">
                <a16:creationId xmlns:a16="http://schemas.microsoft.com/office/drawing/2014/main" id="{935FA97E-9BF1-1443-97BE-12787BC4B1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08" y="107211"/>
            <a:ext cx="8249664" cy="9195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 b="1">
                <a:solidFill>
                  <a:schemeClr val="bg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BFDC38E7-2DF4-E57F-99B2-B93DBD4F3D2C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SG"/>
              <a:t>Confidential </a:t>
            </a:r>
          </a:p>
        </p:txBody>
      </p:sp>
      <p:pic>
        <p:nvPicPr>
          <p:cNvPr id="19" name="bg object 17">
            <a:extLst>
              <a:ext uri="{FF2B5EF4-FFF2-40B4-BE49-F238E27FC236}">
                <a16:creationId xmlns:a16="http://schemas.microsoft.com/office/drawing/2014/main" id="{240A5FDF-3602-F719-E6CD-0AED15422404}"/>
              </a:ext>
            </a:extLst>
          </p:cNvPr>
          <p:cNvPicPr/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677400" y="337286"/>
            <a:ext cx="2051892" cy="467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8340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ogo only">
    <p:bg>
      <p:bgPr>
        <a:gradFill>
          <a:gsLst>
            <a:gs pos="100000">
              <a:srgbClr val="C6D1D9"/>
            </a:gs>
            <a:gs pos="75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620F133-2ADC-445E-AF0A-0812F8BF2B5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65475" y="365125"/>
            <a:ext cx="2334573" cy="531689"/>
          </a:xfrm>
          <a:prstGeom prst="rect">
            <a:avLst/>
          </a:prstGeom>
        </p:spPr>
      </p:pic>
      <p:sp>
        <p:nvSpPr>
          <p:cNvPr id="2" name="Footer Placeholder 3">
            <a:extLst>
              <a:ext uri="{FF2B5EF4-FFF2-40B4-BE49-F238E27FC236}">
                <a16:creationId xmlns:a16="http://schemas.microsoft.com/office/drawing/2014/main" id="{2203265D-418B-0C21-D7CD-11E08502F43D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SG"/>
              <a:t>Confidential </a:t>
            </a:r>
          </a:p>
        </p:txBody>
      </p:sp>
    </p:spTree>
    <p:extLst>
      <p:ext uri="{BB962C8B-B14F-4D97-AF65-F5344CB8AC3E}">
        <p14:creationId xmlns:p14="http://schemas.microsoft.com/office/powerpoint/2010/main" val="370827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F4F536-6EFE-7A24-46AD-B9C4A35CD3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43F3C-4F4B-132B-BCBD-AF4158227F2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EE6AF3-336E-C8A1-D133-BAA0486192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62E10-2988-4462-B661-42F985AC245E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26F748-4B66-30A6-0E9F-CB7717BB5D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B2206E-C303-12E4-6553-F2A664F51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1277-33C7-4350-BDC5-8E68D98149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51002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and logo">
    <p:bg>
      <p:bgPr>
        <a:gradFill>
          <a:gsLst>
            <a:gs pos="100000">
              <a:srgbClr val="C6D1D9"/>
            </a:gs>
            <a:gs pos="75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620F133-2ADC-445E-AF0A-0812F8BF2B5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5475" y="365125"/>
            <a:ext cx="2334573" cy="531689"/>
          </a:xfrm>
          <a:prstGeom prst="rect">
            <a:avLst/>
          </a:prstGeom>
        </p:spPr>
      </p:pic>
      <p:sp>
        <p:nvSpPr>
          <p:cNvPr id="9" name="Title Placeholder 1">
            <a:extLst>
              <a:ext uri="{FF2B5EF4-FFF2-40B4-BE49-F238E27FC236}">
                <a16:creationId xmlns:a16="http://schemas.microsoft.com/office/drawing/2014/main" id="{22041845-3B99-4013-812F-FEBBC5A8CD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5985" y="236171"/>
            <a:ext cx="8294269" cy="9195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3200" b="1">
                <a:solidFill>
                  <a:srgbClr val="778EA5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3" name="Footer Placeholder 3">
            <a:extLst>
              <a:ext uri="{FF2B5EF4-FFF2-40B4-BE49-F238E27FC236}">
                <a16:creationId xmlns:a16="http://schemas.microsoft.com/office/drawing/2014/main" id="{0ABDBA24-0169-91F1-1EEC-EAC9EE8D736C}"/>
              </a:ext>
            </a:extLst>
          </p:cNvPr>
          <p:cNvSpPr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r>
              <a:rPr lang="en-SG"/>
              <a:t>Confidential </a:t>
            </a:r>
          </a:p>
        </p:txBody>
      </p:sp>
    </p:spTree>
    <p:extLst>
      <p:ext uri="{BB962C8B-B14F-4D97-AF65-F5344CB8AC3E}">
        <p14:creationId xmlns:p14="http://schemas.microsoft.com/office/powerpoint/2010/main" val="281796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FA007-A8FA-34BE-432E-392E375076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94C472-BEC2-48A5-DB4E-5F8DED773FC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86F3D7D-4F42-527D-B2FC-748E479E00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62E10-2988-4462-B661-42F985AC245E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089FBB-ACAA-81B8-1677-EDB6584E6A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5AB6E8-C7DC-15C4-0E3E-0361D292D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1277-33C7-4350-BDC5-8E68D98149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52818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DCE9A0-A7BA-C6CA-42B1-9C9F207A3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2D2A7A-2192-D536-428F-29788B594B5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3157EB5-C861-9844-0200-F7C16C7E71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7113638-6227-879E-DFB3-A3DC90539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62E10-2988-4462-B661-42F985AC245E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B9229A6-D66F-84CC-550E-BE8F3573F7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6BC9CF-5904-3318-6865-0C8CAB00A6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1277-33C7-4350-BDC5-8E68D98149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58672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8CFDC-6AD0-83A4-FC45-E615D34E5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63A1582-10C4-EFDF-7A80-CF7474C3A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513769A-6B0E-67BD-B1E4-DCEA72A4BE4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E39EB15-45B8-695A-15F7-36B12D04E69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1F5AC0C-539C-58C4-B9E5-56734435522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578184-C539-A88C-FC06-8AFE7794D4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62E10-2988-4462-B661-42F985AC245E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7EB3B48-0285-809B-4B39-6654F42880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EA20DC-4A03-7471-CD46-077182B626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1277-33C7-4350-BDC5-8E68D98149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03852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C39FBF-0606-CA8A-335B-65B12DBE30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94C6B7B-C077-4BE8-BEB3-8676AF2908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62E10-2988-4462-B661-42F985AC245E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D45BCBE-CBEF-2FD6-62AF-5926A9D206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AA0C409-0ABB-FD7E-456D-DF3B85957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1277-33C7-4350-BDC5-8E68D98149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2689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CC9CA25-9AFD-CC18-BC88-14D73F0C51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62E10-2988-4462-B661-42F985AC245E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5F17EA0-A0D2-F5C2-DDC4-FBF1FF38E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B17D55-EB31-BD44-D340-950690675C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1277-33C7-4350-BDC5-8E68D98149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3709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E1CD85-5507-50A4-B64C-F3CF46289C9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33A8D2-565D-CF3E-BBA2-AFE7BC064E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09E999-7536-5C93-F673-3A678CF110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46FC210-9464-26B7-6339-2BE77B15CF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62E10-2988-4462-B661-42F985AC245E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FCB2B3C-AAFB-684A-AC74-13717DADC5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AE965F9-3B0B-41F4-3914-A7C0440FE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1277-33C7-4350-BDC5-8E68D98149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2908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B439DF-8918-43E9-3D3D-E8233C1400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2E5F2F1-DF5A-D535-491A-F77FEFF5F26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7D5040-F1BE-8C65-00CD-2BDECB5B588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821FAE-6A4A-D86A-B2BA-95CE469F78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862E10-2988-4462-B661-42F985AC245E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8B061E0-1290-A58E-2BF5-D648FB2AB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18CFF7-BEC1-16AE-99C5-166FA666AF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A1277-33C7-4350-BDC5-8E68D981495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8604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3E27E0B-1F1A-7B90-BF52-AEEADD3688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98D6D0-E922-384C-1CBC-F7DE48C21B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C967F4-CD10-56F6-D200-995DEEDD34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62E10-2988-4462-B661-42F985AC245E}" type="datetimeFigureOut">
              <a:rPr lang="en-GB" smtClean="0"/>
              <a:t>13/11/2025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075249-0278-3542-461F-BCBFD167360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99919C-BB8D-2519-50AE-890E1F580B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/>
                </a:solidFill>
              </a:defRPr>
            </a:lvl1pPr>
          </a:lstStyle>
          <a:p>
            <a:fld id="{797A1277-33C7-4350-BDC5-8E68D9814954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1366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5" r:id="rId14"/>
    <p:sldLayoutId id="2147483677" r:id="rId15"/>
    <p:sldLayoutId id="2147483678" r:id="rId16"/>
    <p:sldLayoutId id="2147483679" r:id="rId17"/>
    <p:sldLayoutId id="2147483680" r:id="rId18"/>
    <p:sldLayoutId id="2147483681" r:id="rId19"/>
    <p:sldLayoutId id="2147483682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>
          <p15:clr>
            <a:srgbClr val="F26B43"/>
          </p15:clr>
        </p15:guide>
        <p15:guide id="2" orient="horz" pos="2160">
          <p15:clr>
            <a:srgbClr val="F26B43"/>
          </p15:clr>
        </p15:guide>
        <p15:guide id="3" orient="horz" pos="232">
          <p15:clr>
            <a:srgbClr val="F26B43"/>
          </p15:clr>
        </p15:guide>
        <p15:guide id="4" orient="horz" pos="3997">
          <p15:clr>
            <a:srgbClr val="F26B43"/>
          </p15:clr>
        </p15:guide>
        <p15:guide id="5" pos="257">
          <p15:clr>
            <a:srgbClr val="F26B43"/>
          </p15:clr>
        </p15:guide>
        <p15:guide id="6" pos="7423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9.jpg"/><Relationship Id="rId4" Type="http://schemas.openxmlformats.org/officeDocument/2006/relationships/image" Target="../media/image18.sv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2.png"/><Relationship Id="rId4" Type="http://schemas.openxmlformats.org/officeDocument/2006/relationships/image" Target="../media/image18.sv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7"/>
          <p:cNvGrpSpPr/>
          <p:nvPr/>
        </p:nvGrpSpPr>
        <p:grpSpPr>
          <a:xfrm>
            <a:off x="-614597" y="4436739"/>
            <a:ext cx="5865866" cy="553271"/>
            <a:chOff x="0" y="0"/>
            <a:chExt cx="1794088" cy="18352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794088" cy="183524"/>
            </a:xfrm>
            <a:custGeom>
              <a:avLst/>
              <a:gdLst/>
              <a:ahLst/>
              <a:cxnLst/>
              <a:rect l="l" t="t" r="r" b="b"/>
              <a:pathLst>
                <a:path w="1794088" h="183524">
                  <a:moveTo>
                    <a:pt x="91762" y="0"/>
                  </a:moveTo>
                  <a:lnTo>
                    <a:pt x="1702326" y="0"/>
                  </a:lnTo>
                  <a:cubicBezTo>
                    <a:pt x="1726663" y="0"/>
                    <a:pt x="1750003" y="9668"/>
                    <a:pt x="1767212" y="26877"/>
                  </a:cubicBezTo>
                  <a:cubicBezTo>
                    <a:pt x="1784421" y="44085"/>
                    <a:pt x="1794088" y="67425"/>
                    <a:pt x="1794088" y="91762"/>
                  </a:cubicBezTo>
                  <a:lnTo>
                    <a:pt x="1794088" y="91762"/>
                  </a:lnTo>
                  <a:cubicBezTo>
                    <a:pt x="1794088" y="116099"/>
                    <a:pt x="1784421" y="139439"/>
                    <a:pt x="1767212" y="156648"/>
                  </a:cubicBezTo>
                  <a:cubicBezTo>
                    <a:pt x="1750003" y="173857"/>
                    <a:pt x="1726663" y="183524"/>
                    <a:pt x="1702326" y="183524"/>
                  </a:cubicBezTo>
                  <a:lnTo>
                    <a:pt x="91762" y="183524"/>
                  </a:lnTo>
                  <a:cubicBezTo>
                    <a:pt x="67425" y="183524"/>
                    <a:pt x="44085" y="173857"/>
                    <a:pt x="26877" y="156648"/>
                  </a:cubicBezTo>
                  <a:cubicBezTo>
                    <a:pt x="9668" y="139439"/>
                    <a:pt x="0" y="116099"/>
                    <a:pt x="0" y="91762"/>
                  </a:cubicBezTo>
                  <a:lnTo>
                    <a:pt x="0" y="91762"/>
                  </a:lnTo>
                  <a:cubicBezTo>
                    <a:pt x="0" y="67425"/>
                    <a:pt x="9668" y="44085"/>
                    <a:pt x="26877" y="26877"/>
                  </a:cubicBezTo>
                  <a:cubicBezTo>
                    <a:pt x="44085" y="9668"/>
                    <a:pt x="67425" y="0"/>
                    <a:pt x="91762" y="0"/>
                  </a:cubicBezTo>
                  <a:close/>
                </a:path>
              </a:pathLst>
            </a:custGeom>
            <a:solidFill>
              <a:srgbClr val="E52836"/>
            </a:solidFill>
          </p:spPr>
          <p:txBody>
            <a:bodyPr/>
            <a:lstStyle/>
            <a:p>
              <a:endParaRPr lang="en-SG"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794088" cy="221624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59"/>
                </a:lnSpc>
              </a:pPr>
              <a:endParaRPr sz="120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</p:grpSp>
      <p:sp>
        <p:nvSpPr>
          <p:cNvPr id="22" name="TextBox 22"/>
          <p:cNvSpPr txBox="1"/>
          <p:nvPr/>
        </p:nvSpPr>
        <p:spPr>
          <a:xfrm>
            <a:off x="449207" y="4549074"/>
            <a:ext cx="5050256" cy="26481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2319"/>
              </a:lnSpc>
            </a:pPr>
            <a:r>
              <a:rPr lang="en-US" sz="1656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 Bold"/>
              </a:rPr>
              <a:t>Innovation, Partnerships and Opportunities 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205B7836-2B79-DE8E-6CAC-0047665A3A58}"/>
              </a:ext>
            </a:extLst>
          </p:cNvPr>
          <p:cNvSpPr txBox="1"/>
          <p:nvPr/>
        </p:nvSpPr>
        <p:spPr>
          <a:xfrm>
            <a:off x="629586" y="5216577"/>
            <a:ext cx="30729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Presented by</a:t>
            </a:r>
          </a:p>
          <a:p>
            <a:r>
              <a:rPr lang="en-US" sz="1400" dirty="0" err="1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Ms</a:t>
            </a:r>
            <a:r>
              <a:rPr lang="en-US" sz="14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 Yean Cheong, </a:t>
            </a:r>
          </a:p>
          <a:p>
            <a:r>
              <a:rPr lang="en-US" sz="1400" dirty="0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Executive Director, </a:t>
            </a:r>
            <a:r>
              <a:rPr lang="en-US" sz="1400" dirty="0" err="1">
                <a:solidFill>
                  <a:schemeClr val="bg1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</a:rPr>
              <a:t>SGTech</a:t>
            </a:r>
            <a:endParaRPr lang="en-US" sz="1400" dirty="0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  <a:p>
            <a:endParaRPr lang="en-US" dirty="0">
              <a:solidFill>
                <a:schemeClr val="bg1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</a:endParaRPr>
          </a:p>
        </p:txBody>
      </p:sp>
      <p:sp>
        <p:nvSpPr>
          <p:cNvPr id="2" name="TextBox 22">
            <a:extLst>
              <a:ext uri="{FF2B5EF4-FFF2-40B4-BE49-F238E27FC236}">
                <a16:creationId xmlns:a16="http://schemas.microsoft.com/office/drawing/2014/main" id="{D1DF756E-ABA2-431C-83F7-A01B95C879C0}"/>
              </a:ext>
            </a:extLst>
          </p:cNvPr>
          <p:cNvSpPr txBox="1"/>
          <p:nvPr/>
        </p:nvSpPr>
        <p:spPr>
          <a:xfrm>
            <a:off x="449207" y="1269791"/>
            <a:ext cx="6041058" cy="253915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r>
              <a:rPr lang="en-US" sz="53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 Bold"/>
              </a:rPr>
              <a:t>Smart Nation </a:t>
            </a:r>
            <a:r>
              <a:rPr lang="en-US" sz="32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 Bold"/>
              </a:rPr>
              <a:t>&amp;</a:t>
            </a:r>
            <a:r>
              <a:rPr lang="en-US" sz="53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 Bold"/>
              </a:rPr>
              <a:t> </a:t>
            </a:r>
          </a:p>
          <a:p>
            <a:r>
              <a:rPr lang="en-US" sz="53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 Bold"/>
              </a:rPr>
              <a:t>IT Ecosystem </a:t>
            </a:r>
            <a:r>
              <a:rPr lang="en-US" sz="32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 Bold"/>
              </a:rPr>
              <a:t>in</a:t>
            </a:r>
            <a:r>
              <a:rPr lang="en-US" sz="53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 Bold"/>
              </a:rPr>
              <a:t> Singapore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140C13-15F9-5017-CC22-4E0E52A74A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0AF0016-E567-19C3-016F-A87458C1CF17}"/>
              </a:ext>
            </a:extLst>
          </p:cNvPr>
          <p:cNvSpPr txBox="1"/>
          <p:nvPr/>
        </p:nvSpPr>
        <p:spPr>
          <a:xfrm>
            <a:off x="462708" y="1480222"/>
            <a:ext cx="36574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The Tech Ecosystem in Action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7A7664A-B23C-0A03-71BB-4AD0256187C4}"/>
              </a:ext>
            </a:extLst>
          </p:cNvPr>
          <p:cNvSpPr txBox="1"/>
          <p:nvPr/>
        </p:nvSpPr>
        <p:spPr>
          <a:xfrm>
            <a:off x="858327" y="3989788"/>
            <a:ext cx="3353464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Vibrant startup &amp; VC scene</a:t>
            </a:r>
          </a:p>
          <a:p>
            <a:endParaRPr lang="en-US" b="1" dirty="0"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r>
              <a:rPr lang="en-US" b="1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Corporates, academia, and government working together</a:t>
            </a:r>
          </a:p>
          <a:p>
            <a:endParaRPr lang="en-US" b="1" dirty="0"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r>
              <a:rPr lang="en-US" b="1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Strong talent &amp; digital skills </a:t>
            </a:r>
            <a:r>
              <a:rPr lang="en-US" b="1" dirty="0" err="1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programmes</a:t>
            </a:r>
            <a:endParaRPr lang="en-US" b="1" dirty="0"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7E770259-76D0-34CC-8978-E4E56744AF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7867" y="1496118"/>
            <a:ext cx="6981150" cy="4055596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59EA22B0-529E-2FE8-6B56-D7F3B6D8A1CC}"/>
              </a:ext>
            </a:extLst>
          </p:cNvPr>
          <p:cNvSpPr txBox="1"/>
          <p:nvPr/>
        </p:nvSpPr>
        <p:spPr>
          <a:xfrm>
            <a:off x="4907368" y="5759503"/>
            <a:ext cx="671153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Our Smart Nation Chapter gathered at Singapore’s model smart district, Punggol Digital District (PDD), to experience how technology is transforming urban living.”</a:t>
            </a:r>
          </a:p>
        </p:txBody>
      </p:sp>
      <p:sp>
        <p:nvSpPr>
          <p:cNvPr id="14" name="Freeform 37">
            <a:extLst>
              <a:ext uri="{FF2B5EF4-FFF2-40B4-BE49-F238E27FC236}">
                <a16:creationId xmlns:a16="http://schemas.microsoft.com/office/drawing/2014/main" id="{D5ACDD85-1643-32C5-E571-DD225D0F352F}"/>
              </a:ext>
            </a:extLst>
          </p:cNvPr>
          <p:cNvSpPr/>
          <p:nvPr/>
        </p:nvSpPr>
        <p:spPr>
          <a:xfrm>
            <a:off x="560997" y="4031292"/>
            <a:ext cx="277106" cy="277106"/>
          </a:xfrm>
          <a:custGeom>
            <a:avLst/>
            <a:gdLst/>
            <a:ahLst/>
            <a:cxnLst/>
            <a:rect l="l" t="t" r="r" b="b"/>
            <a:pathLst>
              <a:path w="665486" h="665486">
                <a:moveTo>
                  <a:pt x="0" y="0"/>
                </a:moveTo>
                <a:lnTo>
                  <a:pt x="665486" y="0"/>
                </a:lnTo>
                <a:lnTo>
                  <a:pt x="665486" y="665487"/>
                </a:lnTo>
                <a:lnTo>
                  <a:pt x="0" y="665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SG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Freeform 37">
            <a:extLst>
              <a:ext uri="{FF2B5EF4-FFF2-40B4-BE49-F238E27FC236}">
                <a16:creationId xmlns:a16="http://schemas.microsoft.com/office/drawing/2014/main" id="{C7DE6E71-B7C4-4CFD-4C41-6E50442A264D}"/>
              </a:ext>
            </a:extLst>
          </p:cNvPr>
          <p:cNvSpPr/>
          <p:nvPr/>
        </p:nvSpPr>
        <p:spPr>
          <a:xfrm>
            <a:off x="560997" y="4551144"/>
            <a:ext cx="277106" cy="277106"/>
          </a:xfrm>
          <a:custGeom>
            <a:avLst/>
            <a:gdLst/>
            <a:ahLst/>
            <a:cxnLst/>
            <a:rect l="l" t="t" r="r" b="b"/>
            <a:pathLst>
              <a:path w="665486" h="665486">
                <a:moveTo>
                  <a:pt x="0" y="0"/>
                </a:moveTo>
                <a:lnTo>
                  <a:pt x="665486" y="0"/>
                </a:lnTo>
                <a:lnTo>
                  <a:pt x="665486" y="665487"/>
                </a:lnTo>
                <a:lnTo>
                  <a:pt x="0" y="665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SG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Freeform 37">
            <a:extLst>
              <a:ext uri="{FF2B5EF4-FFF2-40B4-BE49-F238E27FC236}">
                <a16:creationId xmlns:a16="http://schemas.microsoft.com/office/drawing/2014/main" id="{86DCA4AD-E4A0-FA7F-DB96-8EA8343AAB27}"/>
              </a:ext>
            </a:extLst>
          </p:cNvPr>
          <p:cNvSpPr/>
          <p:nvPr/>
        </p:nvSpPr>
        <p:spPr>
          <a:xfrm>
            <a:off x="571109" y="5444972"/>
            <a:ext cx="277106" cy="277106"/>
          </a:xfrm>
          <a:custGeom>
            <a:avLst/>
            <a:gdLst/>
            <a:ahLst/>
            <a:cxnLst/>
            <a:rect l="l" t="t" r="r" b="b"/>
            <a:pathLst>
              <a:path w="665486" h="665486">
                <a:moveTo>
                  <a:pt x="0" y="0"/>
                </a:moveTo>
                <a:lnTo>
                  <a:pt x="665486" y="0"/>
                </a:lnTo>
                <a:lnTo>
                  <a:pt x="665486" y="665487"/>
                </a:lnTo>
                <a:lnTo>
                  <a:pt x="0" y="665487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SG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C6C32DCB-BEFE-B8B8-C6E9-5A70483969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Nation Chapter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093290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7FF2EBB-DC88-E8AD-F3FE-2EE78F8C24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E526C4A-3167-BF2C-774C-35E9DE66BDDC}"/>
              </a:ext>
            </a:extLst>
          </p:cNvPr>
          <p:cNvSpPr txBox="1"/>
          <p:nvPr/>
        </p:nvSpPr>
        <p:spPr>
          <a:xfrm>
            <a:off x="462708" y="1487623"/>
            <a:ext cx="396361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8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Key Workstreams</a:t>
            </a:r>
          </a:p>
        </p:txBody>
      </p:sp>
      <p:sp>
        <p:nvSpPr>
          <p:cNvPr id="14" name="Freeform 37">
            <a:extLst>
              <a:ext uri="{FF2B5EF4-FFF2-40B4-BE49-F238E27FC236}">
                <a16:creationId xmlns:a16="http://schemas.microsoft.com/office/drawing/2014/main" id="{6BDD9ED5-DCB7-D1E3-DAA2-3116C4667F64}"/>
              </a:ext>
            </a:extLst>
          </p:cNvPr>
          <p:cNvSpPr/>
          <p:nvPr/>
        </p:nvSpPr>
        <p:spPr>
          <a:xfrm>
            <a:off x="572902" y="3397735"/>
            <a:ext cx="277106" cy="277106"/>
          </a:xfrm>
          <a:custGeom>
            <a:avLst/>
            <a:gdLst/>
            <a:ahLst/>
            <a:cxnLst/>
            <a:rect l="l" t="t" r="r" b="b"/>
            <a:pathLst>
              <a:path w="665486" h="665486">
                <a:moveTo>
                  <a:pt x="0" y="0"/>
                </a:moveTo>
                <a:lnTo>
                  <a:pt x="665486" y="0"/>
                </a:lnTo>
                <a:lnTo>
                  <a:pt x="665486" y="665487"/>
                </a:lnTo>
                <a:lnTo>
                  <a:pt x="0" y="6654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SG" sz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Freeform 37">
            <a:extLst>
              <a:ext uri="{FF2B5EF4-FFF2-40B4-BE49-F238E27FC236}">
                <a16:creationId xmlns:a16="http://schemas.microsoft.com/office/drawing/2014/main" id="{D854E7AD-F35A-9D9E-5B36-CA3170930033}"/>
              </a:ext>
            </a:extLst>
          </p:cNvPr>
          <p:cNvSpPr/>
          <p:nvPr/>
        </p:nvSpPr>
        <p:spPr>
          <a:xfrm>
            <a:off x="572902" y="3925076"/>
            <a:ext cx="277106" cy="277106"/>
          </a:xfrm>
          <a:custGeom>
            <a:avLst/>
            <a:gdLst/>
            <a:ahLst/>
            <a:cxnLst/>
            <a:rect l="l" t="t" r="r" b="b"/>
            <a:pathLst>
              <a:path w="665486" h="665486">
                <a:moveTo>
                  <a:pt x="0" y="0"/>
                </a:moveTo>
                <a:lnTo>
                  <a:pt x="665486" y="0"/>
                </a:lnTo>
                <a:lnTo>
                  <a:pt x="665486" y="665487"/>
                </a:lnTo>
                <a:lnTo>
                  <a:pt x="0" y="6654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SG" sz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Freeform 37">
            <a:extLst>
              <a:ext uri="{FF2B5EF4-FFF2-40B4-BE49-F238E27FC236}">
                <a16:creationId xmlns:a16="http://schemas.microsoft.com/office/drawing/2014/main" id="{51353AA5-8080-37DE-7A68-4856EE0F1C8F}"/>
              </a:ext>
            </a:extLst>
          </p:cNvPr>
          <p:cNvSpPr/>
          <p:nvPr/>
        </p:nvSpPr>
        <p:spPr>
          <a:xfrm>
            <a:off x="572902" y="4452417"/>
            <a:ext cx="277106" cy="277106"/>
          </a:xfrm>
          <a:custGeom>
            <a:avLst/>
            <a:gdLst/>
            <a:ahLst/>
            <a:cxnLst/>
            <a:rect l="l" t="t" r="r" b="b"/>
            <a:pathLst>
              <a:path w="665486" h="665486">
                <a:moveTo>
                  <a:pt x="0" y="0"/>
                </a:moveTo>
                <a:lnTo>
                  <a:pt x="665486" y="0"/>
                </a:lnTo>
                <a:lnTo>
                  <a:pt x="665486" y="665487"/>
                </a:lnTo>
                <a:lnTo>
                  <a:pt x="0" y="6654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SG" sz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07C5E69-DC20-A1DE-EC30-C8549804F6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Smart Nation Chapter</a:t>
            </a:r>
            <a:endParaRPr lang="en-SG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376759-D9D9-1DC3-2589-5471A2EE821A}"/>
              </a:ext>
            </a:extLst>
          </p:cNvPr>
          <p:cNvSpPr txBox="1"/>
          <p:nvPr/>
        </p:nvSpPr>
        <p:spPr>
          <a:xfrm>
            <a:off x="999005" y="3230208"/>
            <a:ext cx="4341719" cy="319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60"/>
              </a:lnSpc>
            </a:pPr>
            <a:r>
              <a:rPr lang="en-US" sz="2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Industry Collaboration</a:t>
            </a:r>
          </a:p>
          <a:p>
            <a:pPr>
              <a:lnSpc>
                <a:spcPts val="4060"/>
              </a:lnSpc>
            </a:pPr>
            <a:r>
              <a:rPr lang="en-US" sz="2800" dirty="0" err="1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Internationalisation</a:t>
            </a:r>
            <a:endParaRPr lang="en-US" sz="2800" dirty="0"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  <a:p>
            <a:pPr>
              <a:lnSpc>
                <a:spcPts val="4060"/>
              </a:lnSpc>
            </a:pPr>
            <a:r>
              <a:rPr lang="en-US" sz="2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Financing</a:t>
            </a:r>
          </a:p>
          <a:p>
            <a:pPr>
              <a:lnSpc>
                <a:spcPts val="4060"/>
              </a:lnSpc>
            </a:pPr>
            <a:r>
              <a:rPr lang="en-US" sz="2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Marketplace</a:t>
            </a:r>
          </a:p>
          <a:p>
            <a:pPr>
              <a:lnSpc>
                <a:spcPts val="4060"/>
              </a:lnSpc>
            </a:pPr>
            <a:r>
              <a:rPr lang="en-US" sz="2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Special Projects</a:t>
            </a:r>
          </a:p>
          <a:p>
            <a:pPr>
              <a:lnSpc>
                <a:spcPts val="4060"/>
              </a:lnSpc>
            </a:pPr>
            <a:r>
              <a:rPr lang="en-US" sz="2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Policy Advocacy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56A9DF3-27C9-B384-1F23-35D9496F269D}"/>
              </a:ext>
            </a:extLst>
          </p:cNvPr>
          <p:cNvSpPr txBox="1"/>
          <p:nvPr/>
        </p:nvSpPr>
        <p:spPr>
          <a:xfrm>
            <a:off x="4679274" y="5676583"/>
            <a:ext cx="671153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/>
              <a:t>Our Smart Nation Chair, Mr Ng Nam Guan, introduces our Excos and our chapter’s mission during Members Monday, a platform where SGTech welcomes the latest additions to our</a:t>
            </a:r>
          </a:p>
          <a:p>
            <a:pPr algn="ctr"/>
            <a:r>
              <a:rPr lang="en-US" sz="1400" dirty="0"/>
              <a:t>vibrant community</a:t>
            </a:r>
          </a:p>
        </p:txBody>
      </p:sp>
      <p:pic>
        <p:nvPicPr>
          <p:cNvPr id="9" name="Picture 8" descr="A person standing in front of a large screen&#10;&#10;AI-generated content may be incorrect.">
            <a:extLst>
              <a:ext uri="{FF2B5EF4-FFF2-40B4-BE49-F238E27FC236}">
                <a16:creationId xmlns:a16="http://schemas.microsoft.com/office/drawing/2014/main" id="{D7E8FB01-BC88-3FA4-7683-8B8AE025AD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941" y="1748669"/>
            <a:ext cx="6681654" cy="3758430"/>
          </a:xfrm>
          <a:prstGeom prst="snip2DiagRect">
            <a:avLst/>
          </a:prstGeom>
        </p:spPr>
      </p:pic>
      <p:sp>
        <p:nvSpPr>
          <p:cNvPr id="3" name="Freeform 37">
            <a:extLst>
              <a:ext uri="{FF2B5EF4-FFF2-40B4-BE49-F238E27FC236}">
                <a16:creationId xmlns:a16="http://schemas.microsoft.com/office/drawing/2014/main" id="{3E0B4467-B73C-D975-EA1E-3E8CF855E306}"/>
              </a:ext>
            </a:extLst>
          </p:cNvPr>
          <p:cNvSpPr/>
          <p:nvPr/>
        </p:nvSpPr>
        <p:spPr>
          <a:xfrm>
            <a:off x="572902" y="4979758"/>
            <a:ext cx="277106" cy="277106"/>
          </a:xfrm>
          <a:custGeom>
            <a:avLst/>
            <a:gdLst/>
            <a:ahLst/>
            <a:cxnLst/>
            <a:rect l="l" t="t" r="r" b="b"/>
            <a:pathLst>
              <a:path w="665486" h="665486">
                <a:moveTo>
                  <a:pt x="0" y="0"/>
                </a:moveTo>
                <a:lnTo>
                  <a:pt x="665486" y="0"/>
                </a:lnTo>
                <a:lnTo>
                  <a:pt x="665486" y="665487"/>
                </a:lnTo>
                <a:lnTo>
                  <a:pt x="0" y="6654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SG" sz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0" name="Freeform 37">
            <a:extLst>
              <a:ext uri="{FF2B5EF4-FFF2-40B4-BE49-F238E27FC236}">
                <a16:creationId xmlns:a16="http://schemas.microsoft.com/office/drawing/2014/main" id="{957C879C-A32E-9E2D-8AFB-887AF2BDA83D}"/>
              </a:ext>
            </a:extLst>
          </p:cNvPr>
          <p:cNvSpPr/>
          <p:nvPr/>
        </p:nvSpPr>
        <p:spPr>
          <a:xfrm>
            <a:off x="572902" y="5507099"/>
            <a:ext cx="277106" cy="277106"/>
          </a:xfrm>
          <a:custGeom>
            <a:avLst/>
            <a:gdLst/>
            <a:ahLst/>
            <a:cxnLst/>
            <a:rect l="l" t="t" r="r" b="b"/>
            <a:pathLst>
              <a:path w="665486" h="665486">
                <a:moveTo>
                  <a:pt x="0" y="0"/>
                </a:moveTo>
                <a:lnTo>
                  <a:pt x="665486" y="0"/>
                </a:lnTo>
                <a:lnTo>
                  <a:pt x="665486" y="665487"/>
                </a:lnTo>
                <a:lnTo>
                  <a:pt x="0" y="6654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SG" sz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1" name="Freeform 37">
            <a:extLst>
              <a:ext uri="{FF2B5EF4-FFF2-40B4-BE49-F238E27FC236}">
                <a16:creationId xmlns:a16="http://schemas.microsoft.com/office/drawing/2014/main" id="{6959C4EF-24D9-36DD-7480-FC8427495078}"/>
              </a:ext>
            </a:extLst>
          </p:cNvPr>
          <p:cNvSpPr/>
          <p:nvPr/>
        </p:nvSpPr>
        <p:spPr>
          <a:xfrm>
            <a:off x="572902" y="6034439"/>
            <a:ext cx="277106" cy="277106"/>
          </a:xfrm>
          <a:custGeom>
            <a:avLst/>
            <a:gdLst/>
            <a:ahLst/>
            <a:cxnLst/>
            <a:rect l="l" t="t" r="r" b="b"/>
            <a:pathLst>
              <a:path w="665486" h="665486">
                <a:moveTo>
                  <a:pt x="0" y="0"/>
                </a:moveTo>
                <a:lnTo>
                  <a:pt x="665486" y="0"/>
                </a:lnTo>
                <a:lnTo>
                  <a:pt x="665486" y="665487"/>
                </a:lnTo>
                <a:lnTo>
                  <a:pt x="0" y="6654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SG" sz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31927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5E3E0B88-C7C0-923A-1378-CD0E1108CCC8}"/>
              </a:ext>
            </a:extLst>
          </p:cNvPr>
          <p:cNvGrpSpPr/>
          <p:nvPr/>
        </p:nvGrpSpPr>
        <p:grpSpPr>
          <a:xfrm>
            <a:off x="6701971" y="1229037"/>
            <a:ext cx="5130097" cy="5362263"/>
            <a:chOff x="6658428" y="1365108"/>
            <a:chExt cx="5068878" cy="5298273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C6BE288-8C71-F0C1-385F-7C148C83E25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58428" y="1365108"/>
              <a:ext cx="4894707" cy="914959"/>
            </a:xfrm>
            <a:prstGeom prst="rect">
              <a:avLst/>
            </a:prstGeom>
          </p:spPr>
        </p:pic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D958E9F-0611-763A-7555-469CE361C9D8}"/>
                </a:ext>
              </a:extLst>
            </p:cNvPr>
            <p:cNvSpPr txBox="1"/>
            <p:nvPr/>
          </p:nvSpPr>
          <p:spPr>
            <a:xfrm>
              <a:off x="6950410" y="1529453"/>
              <a:ext cx="1494972" cy="729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Tahoma"/>
                  <a:ea typeface="Tahoma"/>
                  <a:cs typeface="Tahoma"/>
                </a:rPr>
                <a:t>Orientation Sessions</a:t>
              </a:r>
            </a:p>
            <a:p>
              <a:endParaRPr lang="en-US" sz="1400" b="1" dirty="0">
                <a:latin typeface="Tahoma"/>
                <a:ea typeface="Tahoma"/>
                <a:cs typeface="Tahoma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84450C8-8D9D-6922-3681-4A5673605C3D}"/>
                </a:ext>
              </a:extLst>
            </p:cNvPr>
            <p:cNvSpPr txBox="1"/>
            <p:nvPr/>
          </p:nvSpPr>
          <p:spPr>
            <a:xfrm>
              <a:off x="8737364" y="1529453"/>
              <a:ext cx="2815771" cy="729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2">
                      <a:lumMod val="25000"/>
                    </a:schemeClr>
                  </a:solidFill>
                  <a:latin typeface="Tahoma"/>
                  <a:ea typeface="Tahoma"/>
                  <a:cs typeface="Tahoma"/>
                </a:rPr>
                <a:t>Understand Singapore’s tech ecosystem &amp; market</a:t>
              </a:r>
            </a:p>
            <a:p>
              <a:endParaRPr lang="en-US" sz="1400" dirty="0">
                <a:solidFill>
                  <a:schemeClr val="bg2">
                    <a:lumMod val="25000"/>
                  </a:schemeClr>
                </a:solidFill>
                <a:latin typeface="Tahoma"/>
                <a:ea typeface="Tahoma"/>
                <a:cs typeface="Tahoma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A65D7F7-BC77-7E41-FB78-2B1DAB74B0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58428" y="2468194"/>
              <a:ext cx="4894707" cy="914959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A6B42310-1BF6-4E46-48FF-26904BCF5FBE}"/>
                </a:ext>
              </a:extLst>
            </p:cNvPr>
            <p:cNvSpPr txBox="1"/>
            <p:nvPr/>
          </p:nvSpPr>
          <p:spPr>
            <a:xfrm>
              <a:off x="6950410" y="2632539"/>
              <a:ext cx="1494972" cy="516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Tahoma"/>
                  <a:ea typeface="Tahoma"/>
                  <a:cs typeface="Tahoma"/>
                </a:rPr>
                <a:t>Showcase &amp; Pitch Events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9819DD45-F401-4E63-854D-755CF1543B78}"/>
                </a:ext>
              </a:extLst>
            </p:cNvPr>
            <p:cNvSpPr txBox="1"/>
            <p:nvPr/>
          </p:nvSpPr>
          <p:spPr>
            <a:xfrm>
              <a:off x="8737364" y="2632539"/>
              <a:ext cx="2815771" cy="516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2">
                      <a:lumMod val="25000"/>
                    </a:schemeClr>
                  </a:solidFill>
                  <a:latin typeface="Tahoma"/>
                  <a:ea typeface="Tahoma"/>
                  <a:cs typeface="Tahoma"/>
                </a:rPr>
                <a:t>Present solutions to corporates, investors, and partners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BEFA7C07-7F04-A6C8-D71E-97A4324DA8E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58428" y="3585794"/>
              <a:ext cx="4894707" cy="914959"/>
            </a:xfrm>
            <a:prstGeom prst="rect">
              <a:avLst/>
            </a:prstGeom>
          </p:spPr>
        </p:pic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218891F-E85F-2375-A593-C9542231E448}"/>
                </a:ext>
              </a:extLst>
            </p:cNvPr>
            <p:cNvSpPr txBox="1"/>
            <p:nvPr/>
          </p:nvSpPr>
          <p:spPr>
            <a:xfrm>
              <a:off x="6950410" y="3750139"/>
              <a:ext cx="1494972" cy="516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Tahoma"/>
                  <a:ea typeface="Tahoma"/>
                  <a:cs typeface="Tahoma"/>
                </a:rPr>
                <a:t>Networking &amp; Connections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21720CA-44E9-D179-AF0F-5C2CE7C0EA99}"/>
                </a:ext>
              </a:extLst>
            </p:cNvPr>
            <p:cNvSpPr txBox="1"/>
            <p:nvPr/>
          </p:nvSpPr>
          <p:spPr>
            <a:xfrm>
              <a:off x="8737364" y="3640687"/>
              <a:ext cx="2989942" cy="7298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2">
                      <a:lumMod val="25000"/>
                    </a:schemeClr>
                  </a:solidFill>
                  <a:latin typeface="Tahoma"/>
                  <a:ea typeface="Tahoma"/>
                  <a:cs typeface="Tahoma"/>
                </a:rPr>
                <a:t>Meet local tech firms, industry leaders, and potential </a:t>
              </a:r>
            </a:p>
            <a:p>
              <a:r>
                <a:rPr lang="en-US" sz="1400" dirty="0">
                  <a:solidFill>
                    <a:schemeClr val="bg2">
                      <a:lumMod val="25000"/>
                    </a:schemeClr>
                  </a:solidFill>
                  <a:latin typeface="Tahoma"/>
                  <a:ea typeface="Tahoma"/>
                  <a:cs typeface="Tahoma"/>
                </a:rPr>
                <a:t>collaborators</a:t>
              </a: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8E8998C2-DEF5-9721-D91D-A6834D054EC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58428" y="4688879"/>
              <a:ext cx="4894707" cy="914959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F8F94BB-F60E-708E-2C3A-84DE6AC1B6FD}"/>
                </a:ext>
              </a:extLst>
            </p:cNvPr>
            <p:cNvSpPr txBox="1"/>
            <p:nvPr/>
          </p:nvSpPr>
          <p:spPr>
            <a:xfrm>
              <a:off x="6950410" y="4853224"/>
              <a:ext cx="1494972" cy="516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Tahoma"/>
                  <a:ea typeface="Tahoma"/>
                  <a:cs typeface="Tahoma"/>
                </a:rPr>
                <a:t>Partnership Facilitation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C1CDBDA-2D65-FB2E-3028-6E5633D6560F}"/>
                </a:ext>
              </a:extLst>
            </p:cNvPr>
            <p:cNvSpPr txBox="1"/>
            <p:nvPr/>
          </p:nvSpPr>
          <p:spPr>
            <a:xfrm>
              <a:off x="8737364" y="4853224"/>
              <a:ext cx="2815771" cy="516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2">
                      <a:lumMod val="25000"/>
                    </a:schemeClr>
                  </a:solidFill>
                  <a:latin typeface="Tahoma"/>
                  <a:ea typeface="Tahoma"/>
                  <a:cs typeface="Tahoma"/>
                </a:rPr>
                <a:t>Build strategic collaborations with local companies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C05DB194-544B-F54B-C1F2-66DC5E05654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658428" y="5748422"/>
              <a:ext cx="4894707" cy="914959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60C7C0D-308C-801B-B7E9-752960CEE35E}"/>
                </a:ext>
              </a:extLst>
            </p:cNvPr>
            <p:cNvSpPr txBox="1"/>
            <p:nvPr/>
          </p:nvSpPr>
          <p:spPr>
            <a:xfrm>
              <a:off x="6950410" y="5912767"/>
              <a:ext cx="1494972" cy="516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b="1" dirty="0">
                  <a:solidFill>
                    <a:schemeClr val="bg1"/>
                  </a:solidFill>
                  <a:latin typeface="Tahoma"/>
                  <a:ea typeface="Tahoma"/>
                  <a:cs typeface="Tahoma"/>
                </a:rPr>
                <a:t>Mentorship &amp; Advisory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85B690-711D-07F3-ACEF-65FD7CDC9EE1}"/>
                </a:ext>
              </a:extLst>
            </p:cNvPr>
            <p:cNvSpPr txBox="1"/>
            <p:nvPr/>
          </p:nvSpPr>
          <p:spPr>
            <a:xfrm>
              <a:off x="8737364" y="5912767"/>
              <a:ext cx="2815771" cy="516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solidFill>
                    <a:schemeClr val="bg2">
                      <a:lumMod val="25000"/>
                    </a:schemeClr>
                  </a:solidFill>
                  <a:latin typeface="Tahoma"/>
                  <a:ea typeface="Tahoma"/>
                  <a:cs typeface="Tahoma"/>
                </a:rPr>
                <a:t>Access guidance from experienced professionals</a:t>
              </a:r>
            </a:p>
          </p:txBody>
        </p:sp>
      </p:grpSp>
      <p:pic>
        <p:nvPicPr>
          <p:cNvPr id="22" name="Picture 21">
            <a:extLst>
              <a:ext uri="{FF2B5EF4-FFF2-40B4-BE49-F238E27FC236}">
                <a16:creationId xmlns:a16="http://schemas.microsoft.com/office/drawing/2014/main" id="{55353FB6-8075-CBC9-69CE-43C197EB92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00" y="1229037"/>
            <a:ext cx="5842000" cy="4189032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0AF18F5D-B187-4834-F388-233E2ABF7B85}"/>
              </a:ext>
            </a:extLst>
          </p:cNvPr>
          <p:cNvSpPr txBox="1"/>
          <p:nvPr/>
        </p:nvSpPr>
        <p:spPr>
          <a:xfrm>
            <a:off x="520700" y="5502601"/>
            <a:ext cx="5842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ea typeface="Tahoma"/>
                <a:cs typeface="Tahoma"/>
              </a:rPr>
              <a:t>Facilitate the landing of tech companies and</a:t>
            </a:r>
          </a:p>
          <a:p>
            <a:pPr algn="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ea typeface="Tahoma"/>
                <a:cs typeface="Tahoma"/>
              </a:rPr>
              <a:t>providing them with the necessary support and</a:t>
            </a:r>
          </a:p>
          <a:p>
            <a:pPr algn="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ea typeface="Tahoma"/>
                <a:cs typeface="Tahoma"/>
              </a:rPr>
              <a:t>opportunities to navigate and thrive within</a:t>
            </a:r>
          </a:p>
          <a:p>
            <a:pPr algn="r"/>
            <a:r>
              <a:rPr 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Tahoma"/>
                <a:ea typeface="Tahoma"/>
                <a:cs typeface="Tahoma"/>
              </a:rPr>
              <a:t>Singapore’s dynamic tech landscape</a:t>
            </a:r>
            <a:endParaRPr lang="en-IN" dirty="0">
              <a:solidFill>
                <a:schemeClr val="tx1">
                  <a:lumMod val="75000"/>
                  <a:lumOff val="25000"/>
                </a:schemeClr>
              </a:solidFill>
              <a:latin typeface="Tahoma"/>
              <a:ea typeface="Tahoma"/>
              <a:cs typeface="Tahoma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6596D3A3-D148-FF06-F8BF-DCE09F60EA51}"/>
              </a:ext>
            </a:extLst>
          </p:cNvPr>
          <p:cNvSpPr txBox="1"/>
          <p:nvPr/>
        </p:nvSpPr>
        <p:spPr>
          <a:xfrm>
            <a:off x="1260004" y="4710020"/>
            <a:ext cx="5103479" cy="707886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Meet @ </a:t>
            </a:r>
            <a:r>
              <a:rPr lang="en-US" sz="2000" b="1" dirty="0" err="1">
                <a:solidFill>
                  <a:schemeClr val="bg1"/>
                </a:solidFill>
                <a:latin typeface="Tahoma"/>
                <a:ea typeface="Tahoma"/>
                <a:cs typeface="Tahoma"/>
              </a:rPr>
              <a:t>SGTech</a:t>
            </a:r>
            <a:r>
              <a:rPr lang="en-US" sz="2000" b="1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. </a:t>
            </a:r>
            <a:endParaRPr lang="en-IN" sz="2000" b="1" dirty="0">
              <a:solidFill>
                <a:schemeClr val="bg1"/>
              </a:solidFill>
              <a:latin typeface="Tahoma"/>
              <a:ea typeface="Tahoma"/>
              <a:cs typeface="Tahoma"/>
            </a:endParaRPr>
          </a:p>
          <a:p>
            <a:pPr algn="r"/>
            <a:r>
              <a:rPr lang="en-US" sz="2000" b="1" dirty="0">
                <a:solidFill>
                  <a:schemeClr val="bg1"/>
                </a:solidFill>
                <a:latin typeface="Tahoma"/>
                <a:ea typeface="Tahoma"/>
                <a:cs typeface="Tahoma"/>
              </a:rPr>
              <a:t>Go Global Together.</a:t>
            </a:r>
            <a:endParaRPr lang="en-IN" sz="2000" b="1" dirty="0">
              <a:solidFill>
                <a:schemeClr val="bg1"/>
              </a:solidFill>
              <a:latin typeface="Tahoma"/>
              <a:ea typeface="Tahoma"/>
              <a:cs typeface="Tahoma"/>
            </a:endParaRP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AA074B0C-9DD7-89ED-88A3-C17F0B459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08" y="107211"/>
            <a:ext cx="8249664" cy="919508"/>
          </a:xfrm>
        </p:spPr>
        <p:txBody>
          <a:bodyPr/>
          <a:lstStyle/>
          <a:p>
            <a:r>
              <a:rPr lang="en-US" dirty="0"/>
              <a:t>TechConnect Asia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11069469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F943C-7E9A-DB5B-8633-113C967C3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42BF4C0-D7B4-44A7-DD6E-F370C2E610FB}"/>
              </a:ext>
            </a:extLst>
          </p:cNvPr>
          <p:cNvSpPr txBox="1"/>
          <p:nvPr/>
        </p:nvSpPr>
        <p:spPr>
          <a:xfrm>
            <a:off x="365271" y="1680297"/>
            <a:ext cx="461675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SGTech x</a:t>
            </a:r>
          </a:p>
          <a:p>
            <a:r>
              <a:rPr lang="en-US" sz="35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Portuguese Association for </a:t>
            </a:r>
            <a:r>
              <a:rPr lang="en-US" sz="3500" b="1" dirty="0" err="1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Internationalisation</a:t>
            </a:r>
            <a:endParaRPr lang="en-US" sz="3500" b="1" dirty="0">
              <a:solidFill>
                <a:srgbClr val="990000"/>
              </a:solidFill>
              <a:latin typeface="Lato Black" panose="020F0502020204030203" pitchFamily="34" charset="0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B491FD4-2B37-BDD9-B56B-C1460A0C886A}"/>
              </a:ext>
            </a:extLst>
          </p:cNvPr>
          <p:cNvSpPr txBox="1"/>
          <p:nvPr/>
        </p:nvSpPr>
        <p:spPr>
          <a:xfrm>
            <a:off x="796716" y="4247926"/>
            <a:ext cx="286617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Connect via TechConnect Asia</a:t>
            </a:r>
          </a:p>
          <a:p>
            <a:endParaRPr lang="en-US" sz="1400" b="1" dirty="0"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r>
              <a:rPr lang="en-US" sz="1400" b="1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Public-private collaboration: AI, cyber, sustainability</a:t>
            </a:r>
          </a:p>
          <a:p>
            <a:endParaRPr lang="en-US" sz="1400" b="1" dirty="0">
              <a:latin typeface="Lato Semibold" panose="020F0502020204030203" pitchFamily="34" charset="0"/>
              <a:ea typeface="Lato Semibold" panose="020F0502020204030203" pitchFamily="34" charset="0"/>
              <a:cs typeface="Lato Semibold" panose="020F0502020204030203" pitchFamily="34" charset="0"/>
            </a:endParaRPr>
          </a:p>
          <a:p>
            <a:r>
              <a:rPr lang="en-US" sz="1400" b="1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Inbound/outbound business missions</a:t>
            </a:r>
          </a:p>
        </p:txBody>
      </p:sp>
      <p:sp>
        <p:nvSpPr>
          <p:cNvPr id="14" name="Freeform 37">
            <a:extLst>
              <a:ext uri="{FF2B5EF4-FFF2-40B4-BE49-F238E27FC236}">
                <a16:creationId xmlns:a16="http://schemas.microsoft.com/office/drawing/2014/main" id="{9D854F57-E453-D1CD-CB64-E83126A57B14}"/>
              </a:ext>
            </a:extLst>
          </p:cNvPr>
          <p:cNvSpPr/>
          <p:nvPr/>
        </p:nvSpPr>
        <p:spPr>
          <a:xfrm>
            <a:off x="499386" y="4289430"/>
            <a:ext cx="277106" cy="277106"/>
          </a:xfrm>
          <a:custGeom>
            <a:avLst/>
            <a:gdLst/>
            <a:ahLst/>
            <a:cxnLst/>
            <a:rect l="l" t="t" r="r" b="b"/>
            <a:pathLst>
              <a:path w="665486" h="665486">
                <a:moveTo>
                  <a:pt x="0" y="0"/>
                </a:moveTo>
                <a:lnTo>
                  <a:pt x="665486" y="0"/>
                </a:lnTo>
                <a:lnTo>
                  <a:pt x="665486" y="665487"/>
                </a:lnTo>
                <a:lnTo>
                  <a:pt x="0" y="6654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SG" sz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5" name="Freeform 37">
            <a:extLst>
              <a:ext uri="{FF2B5EF4-FFF2-40B4-BE49-F238E27FC236}">
                <a16:creationId xmlns:a16="http://schemas.microsoft.com/office/drawing/2014/main" id="{015A90B4-49F3-5E55-36B9-5176A22CA5C2}"/>
              </a:ext>
            </a:extLst>
          </p:cNvPr>
          <p:cNvSpPr/>
          <p:nvPr/>
        </p:nvSpPr>
        <p:spPr>
          <a:xfrm>
            <a:off x="499386" y="4681315"/>
            <a:ext cx="277106" cy="277106"/>
          </a:xfrm>
          <a:custGeom>
            <a:avLst/>
            <a:gdLst/>
            <a:ahLst/>
            <a:cxnLst/>
            <a:rect l="l" t="t" r="r" b="b"/>
            <a:pathLst>
              <a:path w="665486" h="665486">
                <a:moveTo>
                  <a:pt x="0" y="0"/>
                </a:moveTo>
                <a:lnTo>
                  <a:pt x="665486" y="0"/>
                </a:lnTo>
                <a:lnTo>
                  <a:pt x="665486" y="665487"/>
                </a:lnTo>
                <a:lnTo>
                  <a:pt x="0" y="6654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SG" sz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Freeform 37">
            <a:extLst>
              <a:ext uri="{FF2B5EF4-FFF2-40B4-BE49-F238E27FC236}">
                <a16:creationId xmlns:a16="http://schemas.microsoft.com/office/drawing/2014/main" id="{1B579119-07C3-657F-FB89-0500063F64C1}"/>
              </a:ext>
            </a:extLst>
          </p:cNvPr>
          <p:cNvSpPr/>
          <p:nvPr/>
        </p:nvSpPr>
        <p:spPr>
          <a:xfrm>
            <a:off x="499386" y="5348972"/>
            <a:ext cx="277106" cy="277106"/>
          </a:xfrm>
          <a:custGeom>
            <a:avLst/>
            <a:gdLst/>
            <a:ahLst/>
            <a:cxnLst/>
            <a:rect l="l" t="t" r="r" b="b"/>
            <a:pathLst>
              <a:path w="665486" h="665486">
                <a:moveTo>
                  <a:pt x="0" y="0"/>
                </a:moveTo>
                <a:lnTo>
                  <a:pt x="665486" y="0"/>
                </a:lnTo>
                <a:lnTo>
                  <a:pt x="665486" y="665487"/>
                </a:lnTo>
                <a:lnTo>
                  <a:pt x="0" y="66548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SG" sz="120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7828F0DA-7534-C102-8EFC-5EE0B6AD77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82028" y="2032017"/>
            <a:ext cx="7772400" cy="3988062"/>
          </a:xfrm>
          <a:prstGeom prst="rect">
            <a:avLst/>
          </a:prstGeom>
        </p:spPr>
      </p:pic>
      <p:sp>
        <p:nvSpPr>
          <p:cNvPr id="3" name="Title 2">
            <a:extLst>
              <a:ext uri="{FF2B5EF4-FFF2-40B4-BE49-F238E27FC236}">
                <a16:creationId xmlns:a16="http://schemas.microsoft.com/office/drawing/2014/main" id="{6A285656-CB5D-033A-B078-D77603AB6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 dirty="0"/>
              <a:t>Collaboration Opportunities </a:t>
            </a:r>
          </a:p>
        </p:txBody>
      </p:sp>
    </p:spTree>
    <p:extLst>
      <p:ext uri="{BB962C8B-B14F-4D97-AF65-F5344CB8AC3E}">
        <p14:creationId xmlns:p14="http://schemas.microsoft.com/office/powerpoint/2010/main" val="40321653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547BE2-DB53-2C35-1F90-ECB2B5C738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992E4B3-5ACC-110D-1593-05018CD40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8536" y="1693846"/>
            <a:ext cx="4047000" cy="4286040"/>
          </a:xfrm>
          <a:prstGeom prst="rect">
            <a:avLst/>
          </a:prstGeom>
        </p:spPr>
      </p:pic>
      <p:sp>
        <p:nvSpPr>
          <p:cNvPr id="9" name="TextBox 23">
            <a:extLst>
              <a:ext uri="{FF2B5EF4-FFF2-40B4-BE49-F238E27FC236}">
                <a16:creationId xmlns:a16="http://schemas.microsoft.com/office/drawing/2014/main" id="{ED8CD404-4418-E05D-BFAC-6F863CFE5027}"/>
              </a:ext>
            </a:extLst>
          </p:cNvPr>
          <p:cNvSpPr txBox="1"/>
          <p:nvPr/>
        </p:nvSpPr>
        <p:spPr>
          <a:xfrm>
            <a:off x="6314729" y="2525903"/>
            <a:ext cx="4073179" cy="73866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600" dirty="0">
                <a:solidFill>
                  <a:srgbClr val="737373"/>
                </a:solidFill>
                <a:latin typeface="Lato Medium" panose="020F0502020204030203" pitchFamily="34" charset="0"/>
                <a:ea typeface="Lato Medium" panose="020F0502020204030203" pitchFamily="34" charset="0"/>
                <a:cs typeface="Lato Medium" panose="020F0502020204030203" pitchFamily="34" charset="0"/>
                <a:sym typeface="Inter"/>
              </a:rPr>
              <a:t>Scan the QR code to email us and take the first step toward partnership.</a:t>
            </a:r>
          </a:p>
          <a:p>
            <a:pPr algn="ctr"/>
            <a:endParaRPr lang="en-US" sz="1600" dirty="0">
              <a:solidFill>
                <a:srgbClr val="737373"/>
              </a:solidFill>
              <a:latin typeface="Lato Medium" panose="020F0502020204030203" pitchFamily="34" charset="0"/>
              <a:ea typeface="Lato Medium" panose="020F0502020204030203" pitchFamily="34" charset="0"/>
              <a:cs typeface="Lato Medium" panose="020F0502020204030203" pitchFamily="34" charset="0"/>
              <a:sym typeface="Inter"/>
            </a:endParaRPr>
          </a:p>
        </p:txBody>
      </p:sp>
      <p:pic>
        <p:nvPicPr>
          <p:cNvPr id="19" name="Picture 18" descr="A qr code with a black background&#10;&#10;AI-generated content may be incorrect.">
            <a:extLst>
              <a:ext uri="{FF2B5EF4-FFF2-40B4-BE49-F238E27FC236}">
                <a16:creationId xmlns:a16="http://schemas.microsoft.com/office/drawing/2014/main" id="{4E4993EB-7C59-DF13-9B42-E06FCA7C71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763" y="3297529"/>
            <a:ext cx="1921109" cy="192110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CDA25DB-6FD6-AD73-BAE4-55A1D1FE8C9D}"/>
              </a:ext>
            </a:extLst>
          </p:cNvPr>
          <p:cNvSpPr txBox="1"/>
          <p:nvPr/>
        </p:nvSpPr>
        <p:spPr>
          <a:xfrm>
            <a:off x="6616192" y="1820792"/>
            <a:ext cx="381122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5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Connect with Us</a:t>
            </a:r>
          </a:p>
        </p:txBody>
      </p:sp>
      <p:sp>
        <p:nvSpPr>
          <p:cNvPr id="29" name="TextBox 25">
            <a:extLst>
              <a:ext uri="{FF2B5EF4-FFF2-40B4-BE49-F238E27FC236}">
                <a16:creationId xmlns:a16="http://schemas.microsoft.com/office/drawing/2014/main" id="{66E7C030-6AC4-04A9-952E-56CFA6F3F2AD}"/>
              </a:ext>
            </a:extLst>
          </p:cNvPr>
          <p:cNvSpPr txBox="1"/>
          <p:nvPr/>
        </p:nvSpPr>
        <p:spPr>
          <a:xfrm>
            <a:off x="973996" y="6120670"/>
            <a:ext cx="3681540" cy="2062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759"/>
              </a:lnSpc>
            </a:pPr>
            <a:r>
              <a:rPr lang="en-US" sz="1256" b="1" dirty="0">
                <a:solidFill>
                  <a:srgbClr val="990000"/>
                </a:solidFill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  <a:sym typeface="Inter Bold"/>
              </a:rPr>
              <a:t>Ms Yean Cheong, Executive Director, SGTech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3F353BB7-AFAB-8CBD-D8F4-FC422CC4304F}"/>
              </a:ext>
            </a:extLst>
          </p:cNvPr>
          <p:cNvSpPr/>
          <p:nvPr/>
        </p:nvSpPr>
        <p:spPr>
          <a:xfrm>
            <a:off x="6616192" y="5421693"/>
            <a:ext cx="3363628" cy="580571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319"/>
              </a:lnSpc>
            </a:pPr>
            <a:endParaRPr lang="en-US" sz="1400" b="1" dirty="0">
              <a:ln>
                <a:solidFill>
                  <a:schemeClr val="bg1"/>
                </a:solidFill>
              </a:ln>
              <a:solidFill>
                <a:srgbClr val="FFFFFF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  <a:sym typeface="Inter Bold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2A0AD43-F756-0099-98C8-644E56189D08}"/>
              </a:ext>
            </a:extLst>
          </p:cNvPr>
          <p:cNvSpPr txBox="1"/>
          <p:nvPr/>
        </p:nvSpPr>
        <p:spPr>
          <a:xfrm>
            <a:off x="6985490" y="5535895"/>
            <a:ext cx="26084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n>
                  <a:solidFill>
                    <a:schemeClr val="bg1"/>
                  </a:solidFill>
                </a:ln>
                <a:solidFill>
                  <a:srgbClr val="FFFFFF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  <a:sym typeface="Inter Bold"/>
              </a:rPr>
              <a:t>partnership@sgtech.org.sg</a:t>
            </a:r>
          </a:p>
          <a:p>
            <a:endParaRPr lang="en-US" sz="160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5C4E824-E917-0137-A89E-32023D72CE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Any Queries?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25454719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EAC9458-3C2D-23EF-C304-001E719D5D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Singapore – Gateway to the Region</a:t>
            </a:r>
            <a:endParaRPr lang="en-SG" dirty="0"/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id="{4D94CABB-8E92-07A7-0257-1ABF51916369}"/>
              </a:ext>
            </a:extLst>
          </p:cNvPr>
          <p:cNvGrpSpPr/>
          <p:nvPr/>
        </p:nvGrpSpPr>
        <p:grpSpPr>
          <a:xfrm>
            <a:off x="7409047" y="1769605"/>
            <a:ext cx="2400484" cy="4277064"/>
            <a:chOff x="0" y="0"/>
            <a:chExt cx="948339" cy="1689704"/>
          </a:xfrm>
        </p:grpSpPr>
        <p:sp>
          <p:nvSpPr>
            <p:cNvPr id="6" name="Freeform 3">
              <a:extLst>
                <a:ext uri="{FF2B5EF4-FFF2-40B4-BE49-F238E27FC236}">
                  <a16:creationId xmlns:a16="http://schemas.microsoft.com/office/drawing/2014/main" id="{8E65136B-1605-41DF-9B86-F2BD44B60FBD}"/>
                </a:ext>
              </a:extLst>
            </p:cNvPr>
            <p:cNvSpPr/>
            <p:nvPr/>
          </p:nvSpPr>
          <p:spPr>
            <a:xfrm>
              <a:off x="0" y="0"/>
              <a:ext cx="948339" cy="1689704"/>
            </a:xfrm>
            <a:custGeom>
              <a:avLst/>
              <a:gdLst/>
              <a:ahLst/>
              <a:cxnLst/>
              <a:rect l="l" t="t" r="r" b="b"/>
              <a:pathLst>
                <a:path w="948339" h="1689704">
                  <a:moveTo>
                    <a:pt x="64503" y="0"/>
                  </a:moveTo>
                  <a:lnTo>
                    <a:pt x="883836" y="0"/>
                  </a:lnTo>
                  <a:cubicBezTo>
                    <a:pt x="900943" y="0"/>
                    <a:pt x="917350" y="6796"/>
                    <a:pt x="929447" y="18892"/>
                  </a:cubicBezTo>
                  <a:cubicBezTo>
                    <a:pt x="941543" y="30989"/>
                    <a:pt x="948339" y="47396"/>
                    <a:pt x="948339" y="64503"/>
                  </a:cubicBezTo>
                  <a:lnTo>
                    <a:pt x="948339" y="1625201"/>
                  </a:lnTo>
                  <a:cubicBezTo>
                    <a:pt x="948339" y="1660825"/>
                    <a:pt x="919460" y="1689704"/>
                    <a:pt x="883836" y="1689704"/>
                  </a:cubicBezTo>
                  <a:lnTo>
                    <a:pt x="64503" y="1689704"/>
                  </a:lnTo>
                  <a:cubicBezTo>
                    <a:pt x="47396" y="1689704"/>
                    <a:pt x="30989" y="1682908"/>
                    <a:pt x="18892" y="1670812"/>
                  </a:cubicBezTo>
                  <a:cubicBezTo>
                    <a:pt x="6796" y="1658715"/>
                    <a:pt x="0" y="1642308"/>
                    <a:pt x="0" y="1625201"/>
                  </a:cubicBezTo>
                  <a:lnTo>
                    <a:pt x="0" y="64503"/>
                  </a:lnTo>
                  <a:cubicBezTo>
                    <a:pt x="0" y="47396"/>
                    <a:pt x="6796" y="30989"/>
                    <a:pt x="18892" y="18892"/>
                  </a:cubicBezTo>
                  <a:cubicBezTo>
                    <a:pt x="30989" y="6796"/>
                    <a:pt x="47396" y="0"/>
                    <a:pt x="64503" y="0"/>
                  </a:cubicBezTo>
                  <a:close/>
                </a:path>
              </a:pathLst>
            </a:custGeom>
            <a:solidFill>
              <a:srgbClr val="E52836"/>
            </a:solidFill>
          </p:spPr>
          <p:txBody>
            <a:bodyPr/>
            <a:lstStyle/>
            <a:p>
              <a:endParaRPr lang="en-SG" sz="1200">
                <a:latin typeface="Tahoma" panose="020B0604030504040204" pitchFamily="34" charset="0"/>
              </a:endParaRPr>
            </a:p>
          </p:txBody>
        </p:sp>
        <p:sp>
          <p:nvSpPr>
            <p:cNvPr id="12" name="TextBox 4">
              <a:extLst>
                <a:ext uri="{FF2B5EF4-FFF2-40B4-BE49-F238E27FC236}">
                  <a16:creationId xmlns:a16="http://schemas.microsoft.com/office/drawing/2014/main" id="{F7A35006-2834-1FF6-8F09-072E60F912B6}"/>
                </a:ext>
              </a:extLst>
            </p:cNvPr>
            <p:cNvSpPr txBox="1"/>
            <p:nvPr/>
          </p:nvSpPr>
          <p:spPr>
            <a:xfrm>
              <a:off x="0" y="-38100"/>
              <a:ext cx="948339" cy="1727804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59"/>
                </a:lnSpc>
              </a:pPr>
              <a:endParaRPr sz="1200">
                <a:latin typeface="Tahoma" panose="020B0604030504040204" pitchFamily="34" charset="0"/>
              </a:endParaRPr>
            </a:p>
          </p:txBody>
        </p:sp>
      </p:grpSp>
      <p:grpSp>
        <p:nvGrpSpPr>
          <p:cNvPr id="13" name="Group 5">
            <a:extLst>
              <a:ext uri="{FF2B5EF4-FFF2-40B4-BE49-F238E27FC236}">
                <a16:creationId xmlns:a16="http://schemas.microsoft.com/office/drawing/2014/main" id="{E5B9BD9F-5C37-5D2F-7CD8-B157225B98B5}"/>
              </a:ext>
            </a:extLst>
          </p:cNvPr>
          <p:cNvGrpSpPr/>
          <p:nvPr/>
        </p:nvGrpSpPr>
        <p:grpSpPr>
          <a:xfrm>
            <a:off x="4818610" y="1782305"/>
            <a:ext cx="2400484" cy="4277064"/>
            <a:chOff x="0" y="0"/>
            <a:chExt cx="948339" cy="1689704"/>
          </a:xfrm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7596CD31-15B1-A232-B07D-1BBAE8605BF9}"/>
                </a:ext>
              </a:extLst>
            </p:cNvPr>
            <p:cNvSpPr/>
            <p:nvPr/>
          </p:nvSpPr>
          <p:spPr>
            <a:xfrm>
              <a:off x="0" y="0"/>
              <a:ext cx="948339" cy="1689704"/>
            </a:xfrm>
            <a:custGeom>
              <a:avLst/>
              <a:gdLst/>
              <a:ahLst/>
              <a:cxnLst/>
              <a:rect l="l" t="t" r="r" b="b"/>
              <a:pathLst>
                <a:path w="948339" h="1689704">
                  <a:moveTo>
                    <a:pt x="64503" y="0"/>
                  </a:moveTo>
                  <a:lnTo>
                    <a:pt x="883836" y="0"/>
                  </a:lnTo>
                  <a:cubicBezTo>
                    <a:pt x="900943" y="0"/>
                    <a:pt x="917350" y="6796"/>
                    <a:pt x="929447" y="18892"/>
                  </a:cubicBezTo>
                  <a:cubicBezTo>
                    <a:pt x="941543" y="30989"/>
                    <a:pt x="948339" y="47396"/>
                    <a:pt x="948339" y="64503"/>
                  </a:cubicBezTo>
                  <a:lnTo>
                    <a:pt x="948339" y="1625201"/>
                  </a:lnTo>
                  <a:cubicBezTo>
                    <a:pt x="948339" y="1660825"/>
                    <a:pt x="919460" y="1689704"/>
                    <a:pt x="883836" y="1689704"/>
                  </a:cubicBezTo>
                  <a:lnTo>
                    <a:pt x="64503" y="1689704"/>
                  </a:lnTo>
                  <a:cubicBezTo>
                    <a:pt x="47396" y="1689704"/>
                    <a:pt x="30989" y="1682908"/>
                    <a:pt x="18892" y="1670812"/>
                  </a:cubicBezTo>
                  <a:cubicBezTo>
                    <a:pt x="6796" y="1658715"/>
                    <a:pt x="0" y="1642308"/>
                    <a:pt x="0" y="1625201"/>
                  </a:cubicBezTo>
                  <a:lnTo>
                    <a:pt x="0" y="64503"/>
                  </a:lnTo>
                  <a:cubicBezTo>
                    <a:pt x="0" y="47396"/>
                    <a:pt x="6796" y="30989"/>
                    <a:pt x="18892" y="18892"/>
                  </a:cubicBezTo>
                  <a:cubicBezTo>
                    <a:pt x="30989" y="6796"/>
                    <a:pt x="47396" y="0"/>
                    <a:pt x="64503" y="0"/>
                  </a:cubicBezTo>
                  <a:close/>
                </a:path>
              </a:pathLst>
            </a:custGeom>
            <a:solidFill>
              <a:srgbClr val="990000"/>
            </a:solidFill>
          </p:spPr>
          <p:txBody>
            <a:bodyPr/>
            <a:lstStyle/>
            <a:p>
              <a:endParaRPr lang="en-SG" sz="1200">
                <a:latin typeface="Tahoma" panose="020B0604030504040204" pitchFamily="34" charset="0"/>
              </a:endParaRPr>
            </a:p>
          </p:txBody>
        </p:sp>
        <p:sp>
          <p:nvSpPr>
            <p:cNvPr id="15" name="TextBox 7">
              <a:extLst>
                <a:ext uri="{FF2B5EF4-FFF2-40B4-BE49-F238E27FC236}">
                  <a16:creationId xmlns:a16="http://schemas.microsoft.com/office/drawing/2014/main" id="{552F1F69-78AE-72E7-E554-3A57048825ED}"/>
                </a:ext>
              </a:extLst>
            </p:cNvPr>
            <p:cNvSpPr txBox="1"/>
            <p:nvPr/>
          </p:nvSpPr>
          <p:spPr>
            <a:xfrm>
              <a:off x="0" y="-38100"/>
              <a:ext cx="948339" cy="1727804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59"/>
                </a:lnSpc>
              </a:pPr>
              <a:endParaRPr sz="1200">
                <a:latin typeface="Tahoma" panose="020B0604030504040204" pitchFamily="34" charset="0"/>
              </a:endParaRPr>
            </a:p>
          </p:txBody>
        </p:sp>
      </p:grpSp>
      <p:grpSp>
        <p:nvGrpSpPr>
          <p:cNvPr id="16" name="Group 8">
            <a:extLst>
              <a:ext uri="{FF2B5EF4-FFF2-40B4-BE49-F238E27FC236}">
                <a16:creationId xmlns:a16="http://schemas.microsoft.com/office/drawing/2014/main" id="{E2D59D74-7DEC-9D10-5EF3-8F51E160D68C}"/>
              </a:ext>
            </a:extLst>
          </p:cNvPr>
          <p:cNvGrpSpPr/>
          <p:nvPr/>
        </p:nvGrpSpPr>
        <p:grpSpPr>
          <a:xfrm>
            <a:off x="2142101" y="1769605"/>
            <a:ext cx="2400484" cy="4277064"/>
            <a:chOff x="0" y="0"/>
            <a:chExt cx="948339" cy="1689704"/>
          </a:xfrm>
        </p:grpSpPr>
        <p:sp>
          <p:nvSpPr>
            <p:cNvPr id="17" name="Freeform 9">
              <a:extLst>
                <a:ext uri="{FF2B5EF4-FFF2-40B4-BE49-F238E27FC236}">
                  <a16:creationId xmlns:a16="http://schemas.microsoft.com/office/drawing/2014/main" id="{99ABB12B-8F1D-BFA1-6A12-C1228DC603EB}"/>
                </a:ext>
              </a:extLst>
            </p:cNvPr>
            <p:cNvSpPr/>
            <p:nvPr/>
          </p:nvSpPr>
          <p:spPr>
            <a:xfrm>
              <a:off x="0" y="0"/>
              <a:ext cx="948339" cy="1689704"/>
            </a:xfrm>
            <a:custGeom>
              <a:avLst/>
              <a:gdLst/>
              <a:ahLst/>
              <a:cxnLst/>
              <a:rect l="l" t="t" r="r" b="b"/>
              <a:pathLst>
                <a:path w="948339" h="1689704">
                  <a:moveTo>
                    <a:pt x="64503" y="0"/>
                  </a:moveTo>
                  <a:lnTo>
                    <a:pt x="883836" y="0"/>
                  </a:lnTo>
                  <a:cubicBezTo>
                    <a:pt x="900943" y="0"/>
                    <a:pt x="917350" y="6796"/>
                    <a:pt x="929447" y="18892"/>
                  </a:cubicBezTo>
                  <a:cubicBezTo>
                    <a:pt x="941543" y="30989"/>
                    <a:pt x="948339" y="47396"/>
                    <a:pt x="948339" y="64503"/>
                  </a:cubicBezTo>
                  <a:lnTo>
                    <a:pt x="948339" y="1625201"/>
                  </a:lnTo>
                  <a:cubicBezTo>
                    <a:pt x="948339" y="1660825"/>
                    <a:pt x="919460" y="1689704"/>
                    <a:pt x="883836" y="1689704"/>
                  </a:cubicBezTo>
                  <a:lnTo>
                    <a:pt x="64503" y="1689704"/>
                  </a:lnTo>
                  <a:cubicBezTo>
                    <a:pt x="47396" y="1689704"/>
                    <a:pt x="30989" y="1682908"/>
                    <a:pt x="18892" y="1670812"/>
                  </a:cubicBezTo>
                  <a:cubicBezTo>
                    <a:pt x="6796" y="1658715"/>
                    <a:pt x="0" y="1642308"/>
                    <a:pt x="0" y="1625201"/>
                  </a:cubicBezTo>
                  <a:lnTo>
                    <a:pt x="0" y="64503"/>
                  </a:lnTo>
                  <a:cubicBezTo>
                    <a:pt x="0" y="47396"/>
                    <a:pt x="6796" y="30989"/>
                    <a:pt x="18892" y="18892"/>
                  </a:cubicBezTo>
                  <a:cubicBezTo>
                    <a:pt x="30989" y="6796"/>
                    <a:pt x="47396" y="0"/>
                    <a:pt x="64503" y="0"/>
                  </a:cubicBezTo>
                  <a:close/>
                </a:path>
              </a:pathLst>
            </a:custGeom>
            <a:solidFill>
              <a:srgbClr val="E52836"/>
            </a:solidFill>
          </p:spPr>
          <p:txBody>
            <a:bodyPr/>
            <a:lstStyle/>
            <a:p>
              <a:endParaRPr lang="en-SG" sz="1200">
                <a:latin typeface="Tahoma" panose="020B0604030504040204" pitchFamily="34" charset="0"/>
              </a:endParaRPr>
            </a:p>
          </p:txBody>
        </p:sp>
        <p:sp>
          <p:nvSpPr>
            <p:cNvPr id="18" name="TextBox 10">
              <a:extLst>
                <a:ext uri="{FF2B5EF4-FFF2-40B4-BE49-F238E27FC236}">
                  <a16:creationId xmlns:a16="http://schemas.microsoft.com/office/drawing/2014/main" id="{E138BD6C-CC7A-920F-9005-62FFB52CA8F1}"/>
                </a:ext>
              </a:extLst>
            </p:cNvPr>
            <p:cNvSpPr txBox="1"/>
            <p:nvPr/>
          </p:nvSpPr>
          <p:spPr>
            <a:xfrm>
              <a:off x="0" y="-38100"/>
              <a:ext cx="948339" cy="1727804"/>
            </a:xfrm>
            <a:prstGeom prst="rect">
              <a:avLst/>
            </a:prstGeom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759"/>
                </a:lnSpc>
              </a:pPr>
              <a:endParaRPr sz="1200">
                <a:latin typeface="Tahoma" panose="020B0604030504040204" pitchFamily="34" charset="0"/>
              </a:endParaRPr>
            </a:p>
          </p:txBody>
        </p:sp>
      </p:grpSp>
      <p:grpSp>
        <p:nvGrpSpPr>
          <p:cNvPr id="19" name="Group 14">
            <a:extLst>
              <a:ext uri="{FF2B5EF4-FFF2-40B4-BE49-F238E27FC236}">
                <a16:creationId xmlns:a16="http://schemas.microsoft.com/office/drawing/2014/main" id="{F92A1905-E61D-F5F3-2739-350833EB0618}"/>
              </a:ext>
            </a:extLst>
          </p:cNvPr>
          <p:cNvGrpSpPr/>
          <p:nvPr/>
        </p:nvGrpSpPr>
        <p:grpSpPr>
          <a:xfrm>
            <a:off x="4929584" y="1881211"/>
            <a:ext cx="2178536" cy="2044572"/>
            <a:chOff x="0" y="0"/>
            <a:chExt cx="692031" cy="649476"/>
          </a:xfrm>
        </p:grpSpPr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938C2933-50E8-E361-A6A1-04567458131B}"/>
                </a:ext>
              </a:extLst>
            </p:cNvPr>
            <p:cNvSpPr/>
            <p:nvPr/>
          </p:nvSpPr>
          <p:spPr>
            <a:xfrm>
              <a:off x="0" y="0"/>
              <a:ext cx="692031" cy="649476"/>
            </a:xfrm>
            <a:custGeom>
              <a:avLst/>
              <a:gdLst/>
              <a:ahLst/>
              <a:cxnLst/>
              <a:rect l="l" t="t" r="r" b="b"/>
              <a:pathLst>
                <a:path w="692031" h="649476">
                  <a:moveTo>
                    <a:pt x="54490" y="0"/>
                  </a:moveTo>
                  <a:lnTo>
                    <a:pt x="637540" y="0"/>
                  </a:lnTo>
                  <a:cubicBezTo>
                    <a:pt x="651992" y="0"/>
                    <a:pt x="665852" y="5741"/>
                    <a:pt x="676071" y="15960"/>
                  </a:cubicBezTo>
                  <a:cubicBezTo>
                    <a:pt x="686290" y="26179"/>
                    <a:pt x="692031" y="40039"/>
                    <a:pt x="692031" y="54490"/>
                  </a:cubicBezTo>
                  <a:lnTo>
                    <a:pt x="692031" y="594986"/>
                  </a:lnTo>
                  <a:cubicBezTo>
                    <a:pt x="692031" y="609437"/>
                    <a:pt x="686290" y="623297"/>
                    <a:pt x="676071" y="633516"/>
                  </a:cubicBezTo>
                  <a:cubicBezTo>
                    <a:pt x="665852" y="643735"/>
                    <a:pt x="651992" y="649476"/>
                    <a:pt x="637540" y="649476"/>
                  </a:cubicBezTo>
                  <a:lnTo>
                    <a:pt x="54490" y="649476"/>
                  </a:lnTo>
                  <a:cubicBezTo>
                    <a:pt x="40039" y="649476"/>
                    <a:pt x="26179" y="643735"/>
                    <a:pt x="15960" y="633516"/>
                  </a:cubicBezTo>
                  <a:cubicBezTo>
                    <a:pt x="5741" y="623297"/>
                    <a:pt x="0" y="609437"/>
                    <a:pt x="0" y="594986"/>
                  </a:cubicBezTo>
                  <a:lnTo>
                    <a:pt x="0" y="54490"/>
                  </a:lnTo>
                  <a:cubicBezTo>
                    <a:pt x="0" y="40039"/>
                    <a:pt x="5741" y="26179"/>
                    <a:pt x="15960" y="15960"/>
                  </a:cubicBezTo>
                  <a:cubicBezTo>
                    <a:pt x="26179" y="5741"/>
                    <a:pt x="40039" y="0"/>
                    <a:pt x="54490" y="0"/>
                  </a:cubicBezTo>
                  <a:close/>
                </a:path>
              </a:pathLst>
            </a:custGeom>
            <a:blipFill>
              <a:blip r:embed="rId3"/>
              <a:stretch>
                <a:fillRect l="-20300" r="-20300"/>
              </a:stretch>
            </a:blipFill>
            <a:ln w="57150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en-SG" sz="1200">
                <a:latin typeface="Tahoma" panose="020B0604030504040204" pitchFamily="34" charset="0"/>
              </a:endParaRPr>
            </a:p>
          </p:txBody>
        </p:sp>
      </p:grpSp>
      <p:grpSp>
        <p:nvGrpSpPr>
          <p:cNvPr id="21" name="Group 16">
            <a:extLst>
              <a:ext uri="{FF2B5EF4-FFF2-40B4-BE49-F238E27FC236}">
                <a16:creationId xmlns:a16="http://schemas.microsoft.com/office/drawing/2014/main" id="{CEC638C4-088C-2322-6B54-F14E6B83ED46}"/>
              </a:ext>
            </a:extLst>
          </p:cNvPr>
          <p:cNvGrpSpPr/>
          <p:nvPr/>
        </p:nvGrpSpPr>
        <p:grpSpPr>
          <a:xfrm>
            <a:off x="2253075" y="1868511"/>
            <a:ext cx="2178536" cy="2044572"/>
            <a:chOff x="0" y="0"/>
            <a:chExt cx="692031" cy="649476"/>
          </a:xfrm>
        </p:grpSpPr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A55882B2-2F7E-162C-B2A4-CD0C2760796C}"/>
                </a:ext>
              </a:extLst>
            </p:cNvPr>
            <p:cNvSpPr/>
            <p:nvPr/>
          </p:nvSpPr>
          <p:spPr>
            <a:xfrm>
              <a:off x="0" y="0"/>
              <a:ext cx="692031" cy="649476"/>
            </a:xfrm>
            <a:custGeom>
              <a:avLst/>
              <a:gdLst/>
              <a:ahLst/>
              <a:cxnLst/>
              <a:rect l="l" t="t" r="r" b="b"/>
              <a:pathLst>
                <a:path w="692031" h="649476">
                  <a:moveTo>
                    <a:pt x="54490" y="0"/>
                  </a:moveTo>
                  <a:lnTo>
                    <a:pt x="637540" y="0"/>
                  </a:lnTo>
                  <a:cubicBezTo>
                    <a:pt x="651992" y="0"/>
                    <a:pt x="665852" y="5741"/>
                    <a:pt x="676071" y="15960"/>
                  </a:cubicBezTo>
                  <a:cubicBezTo>
                    <a:pt x="686290" y="26179"/>
                    <a:pt x="692031" y="40039"/>
                    <a:pt x="692031" y="54490"/>
                  </a:cubicBezTo>
                  <a:lnTo>
                    <a:pt x="692031" y="594986"/>
                  </a:lnTo>
                  <a:cubicBezTo>
                    <a:pt x="692031" y="609437"/>
                    <a:pt x="686290" y="623297"/>
                    <a:pt x="676071" y="633516"/>
                  </a:cubicBezTo>
                  <a:cubicBezTo>
                    <a:pt x="665852" y="643735"/>
                    <a:pt x="651992" y="649476"/>
                    <a:pt x="637540" y="649476"/>
                  </a:cubicBezTo>
                  <a:lnTo>
                    <a:pt x="54490" y="649476"/>
                  </a:lnTo>
                  <a:cubicBezTo>
                    <a:pt x="40039" y="649476"/>
                    <a:pt x="26179" y="643735"/>
                    <a:pt x="15960" y="633516"/>
                  </a:cubicBezTo>
                  <a:cubicBezTo>
                    <a:pt x="5741" y="623297"/>
                    <a:pt x="0" y="609437"/>
                    <a:pt x="0" y="594986"/>
                  </a:cubicBezTo>
                  <a:lnTo>
                    <a:pt x="0" y="54490"/>
                  </a:lnTo>
                  <a:cubicBezTo>
                    <a:pt x="0" y="40039"/>
                    <a:pt x="5741" y="26179"/>
                    <a:pt x="15960" y="15960"/>
                  </a:cubicBezTo>
                  <a:cubicBezTo>
                    <a:pt x="26179" y="5741"/>
                    <a:pt x="40039" y="0"/>
                    <a:pt x="54490" y="0"/>
                  </a:cubicBezTo>
                  <a:close/>
                </a:path>
              </a:pathLst>
            </a:custGeom>
            <a:blipFill>
              <a:blip r:embed="rId4"/>
              <a:stretch>
                <a:fillRect l="-38958" r="-38958"/>
              </a:stretch>
            </a:blipFill>
            <a:ln w="57150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en-SG" sz="1200">
                <a:latin typeface="Tahoma" panose="020B0604030504040204" pitchFamily="34" charset="0"/>
              </a:endParaRPr>
            </a:p>
          </p:txBody>
        </p:sp>
      </p:grpSp>
      <p:grpSp>
        <p:nvGrpSpPr>
          <p:cNvPr id="23" name="Group 20">
            <a:extLst>
              <a:ext uri="{FF2B5EF4-FFF2-40B4-BE49-F238E27FC236}">
                <a16:creationId xmlns:a16="http://schemas.microsoft.com/office/drawing/2014/main" id="{E052BF9F-EA1F-BAFC-57D7-5B0C94088AB3}"/>
              </a:ext>
            </a:extLst>
          </p:cNvPr>
          <p:cNvGrpSpPr/>
          <p:nvPr/>
        </p:nvGrpSpPr>
        <p:grpSpPr>
          <a:xfrm>
            <a:off x="7520021" y="1868511"/>
            <a:ext cx="2178536" cy="2044572"/>
            <a:chOff x="0" y="0"/>
            <a:chExt cx="692031" cy="649476"/>
          </a:xfrm>
        </p:grpSpPr>
        <p:sp>
          <p:nvSpPr>
            <p:cNvPr id="24" name="Freeform 21">
              <a:extLst>
                <a:ext uri="{FF2B5EF4-FFF2-40B4-BE49-F238E27FC236}">
                  <a16:creationId xmlns:a16="http://schemas.microsoft.com/office/drawing/2014/main" id="{D6906A9D-2B5C-7F8A-3784-62AD00E5023D}"/>
                </a:ext>
              </a:extLst>
            </p:cNvPr>
            <p:cNvSpPr/>
            <p:nvPr/>
          </p:nvSpPr>
          <p:spPr>
            <a:xfrm>
              <a:off x="0" y="0"/>
              <a:ext cx="692031" cy="649476"/>
            </a:xfrm>
            <a:custGeom>
              <a:avLst/>
              <a:gdLst/>
              <a:ahLst/>
              <a:cxnLst/>
              <a:rect l="l" t="t" r="r" b="b"/>
              <a:pathLst>
                <a:path w="692031" h="649476">
                  <a:moveTo>
                    <a:pt x="54490" y="0"/>
                  </a:moveTo>
                  <a:lnTo>
                    <a:pt x="637540" y="0"/>
                  </a:lnTo>
                  <a:cubicBezTo>
                    <a:pt x="651992" y="0"/>
                    <a:pt x="665852" y="5741"/>
                    <a:pt x="676071" y="15960"/>
                  </a:cubicBezTo>
                  <a:cubicBezTo>
                    <a:pt x="686290" y="26179"/>
                    <a:pt x="692031" y="40039"/>
                    <a:pt x="692031" y="54490"/>
                  </a:cubicBezTo>
                  <a:lnTo>
                    <a:pt x="692031" y="594986"/>
                  </a:lnTo>
                  <a:cubicBezTo>
                    <a:pt x="692031" y="609437"/>
                    <a:pt x="686290" y="623297"/>
                    <a:pt x="676071" y="633516"/>
                  </a:cubicBezTo>
                  <a:cubicBezTo>
                    <a:pt x="665852" y="643735"/>
                    <a:pt x="651992" y="649476"/>
                    <a:pt x="637540" y="649476"/>
                  </a:cubicBezTo>
                  <a:lnTo>
                    <a:pt x="54490" y="649476"/>
                  </a:lnTo>
                  <a:cubicBezTo>
                    <a:pt x="40039" y="649476"/>
                    <a:pt x="26179" y="643735"/>
                    <a:pt x="15960" y="633516"/>
                  </a:cubicBezTo>
                  <a:cubicBezTo>
                    <a:pt x="5741" y="623297"/>
                    <a:pt x="0" y="609437"/>
                    <a:pt x="0" y="594986"/>
                  </a:cubicBezTo>
                  <a:lnTo>
                    <a:pt x="0" y="54490"/>
                  </a:lnTo>
                  <a:cubicBezTo>
                    <a:pt x="0" y="40039"/>
                    <a:pt x="5741" y="26179"/>
                    <a:pt x="15960" y="15960"/>
                  </a:cubicBezTo>
                  <a:cubicBezTo>
                    <a:pt x="26179" y="5741"/>
                    <a:pt x="40039" y="0"/>
                    <a:pt x="54490" y="0"/>
                  </a:cubicBezTo>
                  <a:close/>
                </a:path>
              </a:pathLst>
            </a:custGeom>
            <a:blipFill>
              <a:blip r:embed="rId5"/>
              <a:stretch>
                <a:fillRect l="-20432" r="-20432"/>
              </a:stretch>
            </a:blipFill>
            <a:ln w="57150" cap="rnd">
              <a:solidFill>
                <a:srgbClr val="FFFFFF"/>
              </a:solidFill>
              <a:prstDash val="solid"/>
              <a:round/>
            </a:ln>
          </p:spPr>
          <p:txBody>
            <a:bodyPr/>
            <a:lstStyle/>
            <a:p>
              <a:endParaRPr lang="en-SG" sz="1200">
                <a:latin typeface="Tahoma" panose="020B0604030504040204" pitchFamily="34" charset="0"/>
              </a:endParaRPr>
            </a:p>
          </p:txBody>
        </p:sp>
      </p:grpSp>
      <p:sp>
        <p:nvSpPr>
          <p:cNvPr id="25" name="TextBox 32">
            <a:extLst>
              <a:ext uri="{FF2B5EF4-FFF2-40B4-BE49-F238E27FC236}">
                <a16:creationId xmlns:a16="http://schemas.microsoft.com/office/drawing/2014/main" id="{8B669B76-4889-1943-A6C9-27E77F6BD838}"/>
              </a:ext>
            </a:extLst>
          </p:cNvPr>
          <p:cNvSpPr txBox="1"/>
          <p:nvPr/>
        </p:nvSpPr>
        <p:spPr>
          <a:xfrm>
            <a:off x="7613196" y="5123784"/>
            <a:ext cx="1992186" cy="46153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1867"/>
              </a:lnSpc>
            </a:pPr>
            <a:r>
              <a:rPr lang="en-US" sz="14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"/>
              </a:rPr>
              <a:t>have a regional presence in Singapore </a:t>
            </a:r>
          </a:p>
        </p:txBody>
      </p:sp>
      <p:sp>
        <p:nvSpPr>
          <p:cNvPr id="28" name="TextBox 37">
            <a:extLst>
              <a:ext uri="{FF2B5EF4-FFF2-40B4-BE49-F238E27FC236}">
                <a16:creationId xmlns:a16="http://schemas.microsoft.com/office/drawing/2014/main" id="{F9FDE438-5F95-1F55-C056-2049D21D68E6}"/>
              </a:ext>
            </a:extLst>
          </p:cNvPr>
          <p:cNvSpPr txBox="1"/>
          <p:nvPr/>
        </p:nvSpPr>
        <p:spPr>
          <a:xfrm>
            <a:off x="7495119" y="4316680"/>
            <a:ext cx="2178536" cy="76944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"/>
              </a:rPr>
              <a:t>More than</a:t>
            </a:r>
            <a:r>
              <a:rPr lang="en-US" sz="14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Poppins Semi-Bold"/>
              </a:rPr>
              <a:t> </a:t>
            </a:r>
          </a:p>
          <a:p>
            <a:pPr algn="ctr"/>
            <a:r>
              <a:rPr lang="en-US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Poppins Semi-Bold"/>
              </a:rPr>
              <a:t>80 of the world’s top 100 tech firms </a:t>
            </a:r>
          </a:p>
        </p:txBody>
      </p:sp>
      <p:sp>
        <p:nvSpPr>
          <p:cNvPr id="29" name="TextBox 40">
            <a:extLst>
              <a:ext uri="{FF2B5EF4-FFF2-40B4-BE49-F238E27FC236}">
                <a16:creationId xmlns:a16="http://schemas.microsoft.com/office/drawing/2014/main" id="{8649C6BF-1F39-9DDE-0487-1DBCC90565C8}"/>
              </a:ext>
            </a:extLst>
          </p:cNvPr>
          <p:cNvSpPr txBox="1"/>
          <p:nvPr/>
        </p:nvSpPr>
        <p:spPr>
          <a:xfrm>
            <a:off x="2359499" y="4362879"/>
            <a:ext cx="1965688" cy="10464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"/>
              </a:rPr>
              <a:t>Southeast Asia’s digital economy to exceed</a:t>
            </a:r>
          </a:p>
          <a:p>
            <a:pPr algn="ctr"/>
            <a:r>
              <a:rPr lang="en-US" sz="20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"/>
              </a:rPr>
              <a:t>SGD$300b </a:t>
            </a:r>
          </a:p>
          <a:p>
            <a:pPr algn="ctr"/>
            <a:r>
              <a:rPr lang="en-US" sz="20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"/>
              </a:rPr>
              <a:t>by 2030</a:t>
            </a:r>
          </a:p>
        </p:txBody>
      </p:sp>
      <p:sp>
        <p:nvSpPr>
          <p:cNvPr id="30" name="TextBox 40">
            <a:extLst>
              <a:ext uri="{FF2B5EF4-FFF2-40B4-BE49-F238E27FC236}">
                <a16:creationId xmlns:a16="http://schemas.microsoft.com/office/drawing/2014/main" id="{C2E88E31-E380-104E-714B-1B50DE37E28E}"/>
              </a:ext>
            </a:extLst>
          </p:cNvPr>
          <p:cNvSpPr txBox="1"/>
          <p:nvPr/>
        </p:nvSpPr>
        <p:spPr>
          <a:xfrm>
            <a:off x="5036008" y="4362879"/>
            <a:ext cx="1965688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1400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"/>
              </a:rPr>
              <a:t>ASEAN has</a:t>
            </a:r>
          </a:p>
          <a:p>
            <a:pPr algn="ctr"/>
            <a:r>
              <a:rPr lang="en-US" sz="2000" b="1" dirty="0">
                <a:solidFill>
                  <a:srgbClr val="FFFFFF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Inter"/>
              </a:rPr>
              <a:t>680 million consumers</a:t>
            </a:r>
          </a:p>
        </p:txBody>
      </p:sp>
    </p:spTree>
    <p:extLst>
      <p:ext uri="{BB962C8B-B14F-4D97-AF65-F5344CB8AC3E}">
        <p14:creationId xmlns:p14="http://schemas.microsoft.com/office/powerpoint/2010/main" val="2813097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42303-0657-8E10-747C-36A45BDDC2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1554C42-AAE1-4EDA-6FF2-03FC93CF2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07" y="107211"/>
            <a:ext cx="8877759" cy="919508"/>
          </a:xfrm>
        </p:spPr>
        <p:txBody>
          <a:bodyPr>
            <a:normAutofit/>
          </a:bodyPr>
          <a:lstStyle/>
          <a:p>
            <a:r>
              <a:rPr lang="en-US" dirty="0"/>
              <a:t>Singapore’s Digital Growth</a:t>
            </a:r>
            <a:endParaRPr lang="en-SG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890BFB8-E5C3-68BE-0F1D-EFA1FE53F1D6}"/>
              </a:ext>
            </a:extLst>
          </p:cNvPr>
          <p:cNvSpPr txBox="1"/>
          <p:nvPr/>
        </p:nvSpPr>
        <p:spPr>
          <a:xfrm>
            <a:off x="4177857" y="5192544"/>
            <a:ext cx="1973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Strategic location &amp; connectivity</a:t>
            </a:r>
          </a:p>
          <a:p>
            <a:endParaRPr lang="en-US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7CF270-9330-279C-AA9B-964BF930A507}"/>
              </a:ext>
            </a:extLst>
          </p:cNvPr>
          <p:cNvSpPr txBox="1"/>
          <p:nvPr/>
        </p:nvSpPr>
        <p:spPr>
          <a:xfrm>
            <a:off x="6962673" y="4479931"/>
            <a:ext cx="1973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Pro-business policies &amp; strong regulation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612B710-6657-87C7-8C2D-019D64380B7D}"/>
              </a:ext>
            </a:extLst>
          </p:cNvPr>
          <p:cNvSpPr txBox="1"/>
          <p:nvPr/>
        </p:nvSpPr>
        <p:spPr>
          <a:xfrm>
            <a:off x="529402" y="1601629"/>
            <a:ext cx="112447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Our Digital Economy Growth 2024</a:t>
            </a:r>
          </a:p>
        </p:txBody>
      </p:sp>
      <p:sp>
        <p:nvSpPr>
          <p:cNvPr id="18" name="Google Shape;132;p30">
            <a:extLst>
              <a:ext uri="{FF2B5EF4-FFF2-40B4-BE49-F238E27FC236}">
                <a16:creationId xmlns:a16="http://schemas.microsoft.com/office/drawing/2014/main" id="{3E419074-8025-D9B3-10D7-A8F4B1F10E34}"/>
              </a:ext>
            </a:extLst>
          </p:cNvPr>
          <p:cNvSpPr/>
          <p:nvPr/>
        </p:nvSpPr>
        <p:spPr>
          <a:xfrm>
            <a:off x="2115166" y="3266175"/>
            <a:ext cx="2382400" cy="9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5600" b="1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18.6%</a:t>
            </a:r>
            <a:endParaRPr sz="5600" b="1" dirty="0">
              <a:solidFill>
                <a:srgbClr val="00206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" name="Google Shape;133;p30">
            <a:extLst>
              <a:ext uri="{FF2B5EF4-FFF2-40B4-BE49-F238E27FC236}">
                <a16:creationId xmlns:a16="http://schemas.microsoft.com/office/drawing/2014/main" id="{0B7E9831-F6DD-E781-1C67-41B8FC9B6AC6}"/>
              </a:ext>
            </a:extLst>
          </p:cNvPr>
          <p:cNvSpPr/>
          <p:nvPr/>
        </p:nvSpPr>
        <p:spPr>
          <a:xfrm>
            <a:off x="992566" y="4208452"/>
            <a:ext cx="4627600" cy="177326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000" dirty="0">
                <a:latin typeface="Roboto"/>
                <a:ea typeface="Roboto"/>
                <a:cs typeface="Roboto"/>
                <a:sym typeface="Roboto"/>
              </a:rPr>
              <a:t>of Singapore’s GDP </a:t>
            </a:r>
          </a:p>
          <a:p>
            <a:pPr algn="ctr"/>
            <a:r>
              <a:rPr lang="en" sz="2000" dirty="0">
                <a:latin typeface="Roboto"/>
                <a:ea typeface="Roboto"/>
                <a:cs typeface="Roboto"/>
                <a:sym typeface="Roboto"/>
              </a:rPr>
              <a:t>can be attributed</a:t>
            </a:r>
            <a:br>
              <a:rPr lang="en" sz="2000" dirty="0">
                <a:latin typeface="Roboto"/>
                <a:ea typeface="Roboto"/>
                <a:cs typeface="Roboto"/>
                <a:sym typeface="Roboto"/>
              </a:rPr>
            </a:br>
            <a:r>
              <a:rPr lang="en" sz="2000" dirty="0">
                <a:latin typeface="Roboto"/>
                <a:ea typeface="Roboto"/>
                <a:cs typeface="Roboto"/>
                <a:sym typeface="Roboto"/>
              </a:rPr>
              <a:t>to the Digital Economy</a:t>
            </a:r>
            <a:endParaRPr sz="2000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D5E9C60-0C6E-F1F7-9872-573FE4467E4A}"/>
              </a:ext>
            </a:extLst>
          </p:cNvPr>
          <p:cNvSpPr txBox="1"/>
          <p:nvPr/>
        </p:nvSpPr>
        <p:spPr>
          <a:xfrm>
            <a:off x="9337046" y="5155867"/>
            <a:ext cx="19738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Strategic location &amp; connectivity</a:t>
            </a:r>
          </a:p>
          <a:p>
            <a:endParaRPr lang="en-US" b="1" dirty="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24" name="Google Shape;132;p30">
            <a:extLst>
              <a:ext uri="{FF2B5EF4-FFF2-40B4-BE49-F238E27FC236}">
                <a16:creationId xmlns:a16="http://schemas.microsoft.com/office/drawing/2014/main" id="{B1484372-C5DE-FE04-1AEA-253A69ABFA18}"/>
              </a:ext>
            </a:extLst>
          </p:cNvPr>
          <p:cNvSpPr/>
          <p:nvPr/>
        </p:nvSpPr>
        <p:spPr>
          <a:xfrm>
            <a:off x="6818995" y="3266175"/>
            <a:ext cx="3505000" cy="9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5600" b="1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214,000</a:t>
            </a:r>
            <a:endParaRPr sz="5600" b="1" dirty="0">
              <a:solidFill>
                <a:srgbClr val="00206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" name="Google Shape;133;p30">
            <a:extLst>
              <a:ext uri="{FF2B5EF4-FFF2-40B4-BE49-F238E27FC236}">
                <a16:creationId xmlns:a16="http://schemas.microsoft.com/office/drawing/2014/main" id="{BBB49E39-E76A-AB1C-DED0-DD0EDAB03DEA}"/>
              </a:ext>
            </a:extLst>
          </p:cNvPr>
          <p:cNvSpPr/>
          <p:nvPr/>
        </p:nvSpPr>
        <p:spPr>
          <a:xfrm>
            <a:off x="6151755" y="4171775"/>
            <a:ext cx="4627600" cy="177326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2000" dirty="0">
                <a:latin typeface="Roboto"/>
                <a:ea typeface="Roboto"/>
                <a:cs typeface="Roboto"/>
                <a:sym typeface="Roboto"/>
              </a:rPr>
              <a:t>Highly-scaled </a:t>
            </a:r>
          </a:p>
          <a:p>
            <a:pPr algn="ctr"/>
            <a:r>
              <a:rPr lang="en" sz="2000" dirty="0">
                <a:latin typeface="Roboto"/>
                <a:ea typeface="Roboto"/>
                <a:cs typeface="Roboto"/>
                <a:sym typeface="Roboto"/>
              </a:rPr>
              <a:t>tech professionals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83BD6B-6DD0-A4CC-34DD-D0D244B9D8E0}"/>
              </a:ext>
            </a:extLst>
          </p:cNvPr>
          <p:cNvSpPr txBox="1"/>
          <p:nvPr/>
        </p:nvSpPr>
        <p:spPr>
          <a:xfrm>
            <a:off x="3772133" y="6253198"/>
            <a:ext cx="609372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/>
              <a:t>(Source: IMDA Digital Economy Report 2025)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49699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0A084D-B303-5D0F-9D66-D0454A14C0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194D497D-A917-5541-A2A4-02781D3F6130}"/>
              </a:ext>
            </a:extLst>
          </p:cNvPr>
          <p:cNvGrpSpPr/>
          <p:nvPr/>
        </p:nvGrpSpPr>
        <p:grpSpPr>
          <a:xfrm>
            <a:off x="3754071" y="2714237"/>
            <a:ext cx="8151260" cy="3464481"/>
            <a:chOff x="3754071" y="2714237"/>
            <a:chExt cx="8151260" cy="346448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BBAF64D-B56D-5D7B-69EA-FE2BAF922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340467" y="2714238"/>
              <a:ext cx="2564864" cy="346448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8CD1252-D484-1E07-5D25-D9C62200D83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547269" y="2714238"/>
              <a:ext cx="2564864" cy="3464480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8276C168-E183-38A4-0021-331528EF317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3754071" y="2714237"/>
              <a:ext cx="2564864" cy="346448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41950424-9C1A-055F-63B4-3D50A7A9B1A4}"/>
                </a:ext>
              </a:extLst>
            </p:cNvPr>
            <p:cNvSpPr txBox="1"/>
            <p:nvPr/>
          </p:nvSpPr>
          <p:spPr>
            <a:xfrm>
              <a:off x="4177857" y="5192544"/>
              <a:ext cx="19738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Digital Infrastructure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756EDCB-D964-8888-D95F-C70718F8C703}"/>
                </a:ext>
              </a:extLst>
            </p:cNvPr>
            <p:cNvSpPr txBox="1"/>
            <p:nvPr/>
          </p:nvSpPr>
          <p:spPr>
            <a:xfrm>
              <a:off x="6962673" y="5192544"/>
              <a:ext cx="19738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Digital Government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B2D6DE0-0D3B-0655-F1C8-C4EFE3047937}"/>
                </a:ext>
              </a:extLst>
            </p:cNvPr>
            <p:cNvSpPr txBox="1"/>
            <p:nvPr/>
          </p:nvSpPr>
          <p:spPr>
            <a:xfrm>
              <a:off x="9753408" y="5192544"/>
              <a:ext cx="19738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Digital </a:t>
              </a:r>
            </a:p>
            <a:p>
              <a:r>
                <a:rPr lang="en-US" b="1" dirty="0">
                  <a:solidFill>
                    <a:schemeClr val="bg1"/>
                  </a:solidFill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Society </a:t>
              </a:r>
            </a:p>
          </p:txBody>
        </p:sp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5111FF1D-C95E-FB54-E73B-FD68490E27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07" y="107211"/>
            <a:ext cx="8877759" cy="919508"/>
          </a:xfrm>
        </p:spPr>
        <p:txBody>
          <a:bodyPr>
            <a:normAutofit/>
          </a:bodyPr>
          <a:lstStyle/>
          <a:p>
            <a:r>
              <a:rPr lang="en-US" dirty="0"/>
              <a:t>Singapore’s Smart Nation 2.0</a:t>
            </a:r>
            <a:endParaRPr lang="en-SG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8749152-406A-5405-8F9E-3F506E57D14E}"/>
              </a:ext>
            </a:extLst>
          </p:cNvPr>
          <p:cNvSpPr txBox="1"/>
          <p:nvPr/>
        </p:nvSpPr>
        <p:spPr>
          <a:xfrm>
            <a:off x="462707" y="1644205"/>
            <a:ext cx="4221606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>
                <a:solidFill>
                  <a:srgbClr val="778EA5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Moving </a:t>
            </a:r>
          </a:p>
          <a:p>
            <a:r>
              <a:rPr lang="en-US" sz="4400" b="1" dirty="0">
                <a:solidFill>
                  <a:srgbClr val="778EA5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Digital </a:t>
            </a:r>
          </a:p>
          <a:p>
            <a:r>
              <a:rPr lang="en-US" sz="4400" b="1" dirty="0">
                <a:solidFill>
                  <a:srgbClr val="778EA5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Access to</a:t>
            </a:r>
            <a:br>
              <a:rPr lang="en-US" sz="44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44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Digital </a:t>
            </a:r>
            <a:br>
              <a:rPr lang="en-US" sz="44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44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Advantage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BF0C4-A2B8-D96E-6901-7846F604BE2C}"/>
              </a:ext>
            </a:extLst>
          </p:cNvPr>
          <p:cNvSpPr txBox="1"/>
          <p:nvPr/>
        </p:nvSpPr>
        <p:spPr>
          <a:xfrm>
            <a:off x="3659684" y="1644205"/>
            <a:ext cx="824564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0" i="0" dirty="0">
                <a:solidFill>
                  <a:srgbClr val="778EA5"/>
                </a:solidFill>
                <a:effectLst/>
                <a:latin typeface="Roboto" panose="02000000000000000000" pitchFamily="2" charset="0"/>
              </a:rPr>
              <a:t>The first Smart Nation initiative was announced in </a:t>
            </a:r>
            <a:r>
              <a:rPr lang="en-US" sz="2400" b="1" i="0" dirty="0">
                <a:solidFill>
                  <a:srgbClr val="990000"/>
                </a:solidFill>
                <a:effectLst/>
                <a:latin typeface="Roboto" panose="02000000000000000000" pitchFamily="2" charset="0"/>
              </a:rPr>
              <a:t>2014</a:t>
            </a:r>
            <a:r>
              <a:rPr lang="en-US" sz="2400" b="0" i="0" dirty="0">
                <a:solidFill>
                  <a:srgbClr val="778EA5"/>
                </a:solidFill>
                <a:effectLst/>
                <a:latin typeface="Roboto" panose="02000000000000000000" pitchFamily="2" charset="0"/>
              </a:rPr>
              <a:t> by former Prime Minister (PM) Lee Hsien Loong</a:t>
            </a:r>
            <a:endParaRPr lang="en-SG" sz="2400" dirty="0">
              <a:solidFill>
                <a:srgbClr val="778EA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17952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6A0FE3-B6E8-FD9D-B5B7-5CB8F4FF67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133;p30">
            <a:extLst>
              <a:ext uri="{FF2B5EF4-FFF2-40B4-BE49-F238E27FC236}">
                <a16:creationId xmlns:a16="http://schemas.microsoft.com/office/drawing/2014/main" id="{A3AACBC1-4989-018C-B036-FAAF8D26B20E}"/>
              </a:ext>
            </a:extLst>
          </p:cNvPr>
          <p:cNvSpPr/>
          <p:nvPr/>
        </p:nvSpPr>
        <p:spPr>
          <a:xfrm>
            <a:off x="6367655" y="4225324"/>
            <a:ext cx="4627600" cy="177326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US" sz="2400" dirty="0">
                <a:latin typeface="Roboto"/>
                <a:ea typeface="Roboto"/>
                <a:cs typeface="Roboto"/>
                <a:sym typeface="Roboto"/>
              </a:rPr>
              <a:t>for ease of doing business</a:t>
            </a:r>
          </a:p>
          <a:p>
            <a:pPr algn="ctr"/>
            <a:r>
              <a:rPr lang="en-US" sz="2000" dirty="0">
                <a:latin typeface="Roboto"/>
                <a:ea typeface="Roboto"/>
                <a:cs typeface="Roboto"/>
                <a:sym typeface="Roboto"/>
              </a:rPr>
              <a:t>(World Bank, 2024) </a:t>
            </a:r>
            <a:endParaRPr sz="2000" b="1" dirty="0"/>
          </a:p>
        </p:txBody>
      </p:sp>
      <p:sp>
        <p:nvSpPr>
          <p:cNvPr id="19" name="Google Shape;133;p30">
            <a:extLst>
              <a:ext uri="{FF2B5EF4-FFF2-40B4-BE49-F238E27FC236}">
                <a16:creationId xmlns:a16="http://schemas.microsoft.com/office/drawing/2014/main" id="{F5724E00-CC0A-2EF3-A2A3-0832097EF332}"/>
              </a:ext>
            </a:extLst>
          </p:cNvPr>
          <p:cNvSpPr/>
          <p:nvPr/>
        </p:nvSpPr>
        <p:spPr>
          <a:xfrm>
            <a:off x="1468400" y="4267605"/>
            <a:ext cx="4627600" cy="1773267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>
            <a:noFill/>
          </a:ln>
          <a:effectLst/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-SG" sz="2400" dirty="0">
                <a:latin typeface="Roboto"/>
                <a:ea typeface="Roboto"/>
                <a:cs typeface="Roboto"/>
                <a:sym typeface="Roboto"/>
              </a:rPr>
              <a:t>F</a:t>
            </a:r>
            <a:r>
              <a:rPr lang="en" sz="2400" dirty="0">
                <a:latin typeface="Roboto"/>
                <a:ea typeface="Roboto"/>
                <a:cs typeface="Roboto"/>
                <a:sym typeface="Roboto"/>
              </a:rPr>
              <a:t>or IP protection</a:t>
            </a:r>
          </a:p>
          <a:p>
            <a:pPr algn="ctr"/>
            <a:r>
              <a:rPr lang="en-US" sz="2000" dirty="0"/>
              <a:t>(World Economic Forum, 2024)</a:t>
            </a:r>
            <a:endParaRPr sz="2000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3C5CEAC-9A13-0F6E-A0F3-AE2604288F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07" y="107211"/>
            <a:ext cx="8877759" cy="919508"/>
          </a:xfrm>
        </p:spPr>
        <p:txBody>
          <a:bodyPr>
            <a:normAutofit fontScale="90000"/>
          </a:bodyPr>
          <a:lstStyle/>
          <a:p>
            <a:r>
              <a:rPr lang="en-US" dirty="0"/>
              <a:t>Why This Matters for </a:t>
            </a:r>
            <a:br>
              <a:rPr lang="en-US" dirty="0"/>
            </a:br>
            <a:r>
              <a:rPr lang="en-US" dirty="0"/>
              <a:t>Businesses Partnering with Singapore</a:t>
            </a:r>
            <a:endParaRPr lang="en-SG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9EED98-6454-C8A7-4AF5-7266E365BE0A}"/>
              </a:ext>
            </a:extLst>
          </p:cNvPr>
          <p:cNvSpPr txBox="1"/>
          <p:nvPr/>
        </p:nvSpPr>
        <p:spPr>
          <a:xfrm>
            <a:off x="264701" y="1432348"/>
            <a:ext cx="116625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>
                <a:solidFill>
                  <a:srgbClr val="778EA5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One of the </a:t>
            </a:r>
            <a:r>
              <a:rPr lang="en-US" sz="28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easiest</a:t>
            </a:r>
            <a:r>
              <a:rPr lang="en-US" sz="2800" b="1" dirty="0">
                <a:solidFill>
                  <a:srgbClr val="778EA5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&amp; </a:t>
            </a:r>
            <a:r>
              <a:rPr lang="en-US" sz="28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safest</a:t>
            </a:r>
            <a:r>
              <a:rPr lang="en-US" sz="2800" b="1" dirty="0">
                <a:solidFill>
                  <a:srgbClr val="778EA5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 places to </a:t>
            </a:r>
          </a:p>
          <a:p>
            <a:pPr algn="ctr"/>
            <a:r>
              <a:rPr lang="en-US" sz="2800" b="1" dirty="0">
                <a:solidFill>
                  <a:srgbClr val="778EA5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test-bed your tech solutions for the Asian Market</a:t>
            </a:r>
          </a:p>
        </p:txBody>
      </p:sp>
      <p:sp>
        <p:nvSpPr>
          <p:cNvPr id="18" name="Google Shape;132;p30">
            <a:extLst>
              <a:ext uri="{FF2B5EF4-FFF2-40B4-BE49-F238E27FC236}">
                <a16:creationId xmlns:a16="http://schemas.microsoft.com/office/drawing/2014/main" id="{26A53FF3-FC6C-CA37-0DCF-26BF573813E9}"/>
              </a:ext>
            </a:extLst>
          </p:cNvPr>
          <p:cNvSpPr/>
          <p:nvPr/>
        </p:nvSpPr>
        <p:spPr>
          <a:xfrm>
            <a:off x="2459886" y="3399262"/>
            <a:ext cx="2977534" cy="9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5400" b="1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2</a:t>
            </a:r>
            <a:r>
              <a:rPr lang="en" sz="5400" b="1" baseline="30000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nd</a:t>
            </a:r>
            <a:r>
              <a:rPr lang="en" sz="5400" b="1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 Globally</a:t>
            </a:r>
            <a:endParaRPr sz="5400" b="1" dirty="0">
              <a:solidFill>
                <a:srgbClr val="00206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" name="Google Shape;132;p30">
            <a:extLst>
              <a:ext uri="{FF2B5EF4-FFF2-40B4-BE49-F238E27FC236}">
                <a16:creationId xmlns:a16="http://schemas.microsoft.com/office/drawing/2014/main" id="{B6F0456B-AEC5-6AAD-46AE-D9B666A20279}"/>
              </a:ext>
            </a:extLst>
          </p:cNvPr>
          <p:cNvSpPr/>
          <p:nvPr/>
        </p:nvSpPr>
        <p:spPr>
          <a:xfrm>
            <a:off x="7034895" y="3356981"/>
            <a:ext cx="3505000" cy="90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algn="ctr"/>
            <a:r>
              <a:rPr lang="en" sz="5400" b="1" dirty="0">
                <a:solidFill>
                  <a:srgbClr val="002060"/>
                </a:solidFill>
                <a:latin typeface="Roboto"/>
                <a:ea typeface="Roboto"/>
                <a:cs typeface="Roboto"/>
                <a:sym typeface="Roboto"/>
              </a:rPr>
              <a:t>Top 3 Globally</a:t>
            </a:r>
            <a:endParaRPr sz="5400" b="1" dirty="0">
              <a:solidFill>
                <a:srgbClr val="002060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  <p:extLst>
      <p:ext uri="{BB962C8B-B14F-4D97-AF65-F5344CB8AC3E}">
        <p14:creationId xmlns:p14="http://schemas.microsoft.com/office/powerpoint/2010/main" val="42399033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030DC9-DAF9-04E4-334C-88352606B7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9F10C2-6E61-0604-D47C-1C711042418E}"/>
              </a:ext>
            </a:extLst>
          </p:cNvPr>
          <p:cNvSpPr txBox="1"/>
          <p:nvPr/>
        </p:nvSpPr>
        <p:spPr>
          <a:xfrm>
            <a:off x="6714309" y="4919841"/>
            <a:ext cx="4990011" cy="1303567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lIns="792000" tIns="216000" rIns="91440" bIns="252000" rtlCol="0" anchor="ctr" anchorCtr="0">
            <a:spAutoFit/>
          </a:bodyPr>
          <a:lstStyle/>
          <a:p>
            <a:pPr marL="285750" lvl="0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b="1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Stronger partnerships</a:t>
            </a:r>
            <a:r>
              <a:rPr lang="en-US" kern="0" dirty="0">
                <a:solidFill>
                  <a:srgbClr val="000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  <a:sym typeface="Arial"/>
              </a:rPr>
              <a:t>: We open doors to B2B collaborations and connections.</a:t>
            </a:r>
            <a:endParaRPr lang="en-GB" kern="0" dirty="0">
              <a:solidFill>
                <a:srgbClr val="000000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  <a:sym typeface="Arial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BFE5F5C-6B72-690B-09D9-3574F9176C89}"/>
              </a:ext>
            </a:extLst>
          </p:cNvPr>
          <p:cNvSpPr txBox="1"/>
          <p:nvPr/>
        </p:nvSpPr>
        <p:spPr>
          <a:xfrm>
            <a:off x="4346709" y="1681826"/>
            <a:ext cx="7357610" cy="1521676"/>
          </a:xfrm>
          <a:prstGeom prst="rect">
            <a:avLst/>
          </a:prstGeom>
          <a:noFill/>
          <a:ln w="15875">
            <a:solidFill>
              <a:schemeClr val="accent1">
                <a:alpha val="99000"/>
              </a:schemeClr>
            </a:solidFill>
          </a:ln>
        </p:spPr>
        <p:txBody>
          <a:bodyPr wrap="square" lIns="792000" tIns="360000" rIns="91440" bIns="324000" rtlCol="0" anchor="ctr" anchorCtr="0">
            <a:spAutoFit/>
          </a:bodyPr>
          <a:lstStyle/>
          <a:p>
            <a:pPr marL="285750" lvl="0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en-US" b="1" kern="0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Arial"/>
              </a:rPr>
              <a:t>Your voice to policymakers: </a:t>
            </a:r>
            <a:r>
              <a:rPr lang="en-US" kern="0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Arial"/>
              </a:rPr>
              <a:t>We represent members’ interests with government and regulators.</a:t>
            </a:r>
            <a:endParaRPr lang="en-US" kern="0" dirty="0">
              <a:solidFill>
                <a:srgbClr val="000000"/>
              </a:solidFill>
              <a:latin typeface="Tahoma"/>
              <a:ea typeface="Tahoma"/>
              <a:cs typeface="Tahoma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535FD07-AB70-699C-DE0A-4513C520A882}"/>
              </a:ext>
            </a:extLst>
          </p:cNvPr>
          <p:cNvSpPr txBox="1"/>
          <p:nvPr/>
        </p:nvSpPr>
        <p:spPr>
          <a:xfrm>
            <a:off x="5450870" y="3409888"/>
            <a:ext cx="6253450" cy="1303567"/>
          </a:xfrm>
          <a:prstGeom prst="rect">
            <a:avLst/>
          </a:prstGeom>
          <a:noFill/>
          <a:ln w="15875">
            <a:solidFill>
              <a:schemeClr val="accent1"/>
            </a:solidFill>
          </a:ln>
        </p:spPr>
        <p:txBody>
          <a:bodyPr wrap="square" lIns="792000" tIns="216000" rIns="91440" bIns="252000" rtlCol="0" anchor="ctr" anchorCtr="0">
            <a:spAutoFit/>
          </a:bodyPr>
          <a:lstStyle/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kumimoji="0" lang="en-US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Arial"/>
              </a:rPr>
              <a:t>Business growth opportunities: 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Arial"/>
              </a:rPr>
              <a:t>We connect</a:t>
            </a:r>
            <a:r>
              <a:rPr lang="en-US" kern="0" dirty="0">
                <a:solidFill>
                  <a:srgbClr val="000000"/>
                </a:solidFill>
                <a:latin typeface="Tahoma"/>
                <a:ea typeface="Tahoma"/>
                <a:cs typeface="Tahoma"/>
                <a:sym typeface="Arial"/>
              </a:rPr>
              <a:t> members</a:t>
            </a:r>
            <a:r>
              <a:rPr kumimoji="0" lang="en-US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ahoma"/>
                <a:ea typeface="Tahoma"/>
                <a:cs typeface="Tahoma"/>
                <a:sym typeface="Arial"/>
              </a:rPr>
              <a:t> to partners locally and globally.</a:t>
            </a:r>
          </a:p>
          <a:p>
            <a:pPr marL="285750" indent="-285750"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endParaRPr lang="en-US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ahoma"/>
              <a:ea typeface="Tahoma"/>
              <a:cs typeface="Tahoma"/>
            </a:endParaRPr>
          </a:p>
        </p:txBody>
      </p:sp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5078E069-D5EA-EB02-E4AB-3490F65ECD1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23486778"/>
              </p:ext>
            </p:extLst>
          </p:nvPr>
        </p:nvGraphicFramePr>
        <p:xfrm>
          <a:off x="1328467" y="1938159"/>
          <a:ext cx="5581537" cy="41468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itle 4">
            <a:extLst>
              <a:ext uri="{FF2B5EF4-FFF2-40B4-BE49-F238E27FC236}">
                <a16:creationId xmlns:a16="http://schemas.microsoft.com/office/drawing/2014/main" id="{561A4FE6-22C6-1B1D-07C0-E70F687AC8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SGTech: The Voice and Connector for the Tech Industry</a:t>
            </a:r>
            <a:endParaRPr lang="en-SG" dirty="0"/>
          </a:p>
        </p:txBody>
      </p:sp>
    </p:spTree>
    <p:extLst>
      <p:ext uri="{BB962C8B-B14F-4D97-AF65-F5344CB8AC3E}">
        <p14:creationId xmlns:p14="http://schemas.microsoft.com/office/powerpoint/2010/main" val="41245745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92A27B43-78DF-2551-D9B3-3F117ED2161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2414" y="1626835"/>
            <a:ext cx="4686303" cy="420487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1E5C0620-6AB3-7174-E498-5365A91B13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08" y="107211"/>
            <a:ext cx="8707418" cy="919508"/>
          </a:xfrm>
        </p:spPr>
        <p:txBody>
          <a:bodyPr>
            <a:normAutofit/>
          </a:bodyPr>
          <a:lstStyle/>
          <a:p>
            <a:r>
              <a:rPr lang="en-SG" sz="32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Flagship Activity: Ministeria</a:t>
            </a:r>
            <a:r>
              <a:rPr lang="en-SG" dirty="0"/>
              <a:t>l Dialogues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8911FF9-745B-9E02-863E-98395A6C634A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Confidential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FF8974C-CBE8-FB89-3109-79624ACE6A5B}"/>
              </a:ext>
            </a:extLst>
          </p:cNvPr>
          <p:cNvSpPr txBox="1"/>
          <p:nvPr/>
        </p:nvSpPr>
        <p:spPr>
          <a:xfrm>
            <a:off x="7602796" y="4856893"/>
            <a:ext cx="3575921" cy="784830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>
              <a:defRPr/>
            </a:pPr>
            <a:r>
              <a:rPr lang="en-US" sz="1500" kern="0" dirty="0">
                <a:solidFill>
                  <a:schemeClr val="bg1"/>
                </a:solidFill>
                <a:latin typeface="Aptos"/>
                <a:ea typeface="Tahoma"/>
                <a:cs typeface="Tahoma"/>
                <a:sym typeface="Arial"/>
              </a:rPr>
              <a:t>Ministerial Dialogue with</a:t>
            </a:r>
          </a:p>
          <a:p>
            <a:pPr>
              <a:defRPr/>
            </a:pPr>
            <a:r>
              <a:rPr lang="en-US" sz="1500" kern="0" dirty="0">
                <a:solidFill>
                  <a:schemeClr val="bg1"/>
                </a:solidFill>
                <a:latin typeface="Aptos"/>
                <a:ea typeface="Tahoma"/>
                <a:cs typeface="Tahoma"/>
                <a:sym typeface="Arial"/>
              </a:rPr>
              <a:t>Deputy Prime Minister Mr Gan Kim Yong on Global Geopolitical Developments</a:t>
            </a:r>
            <a:endParaRPr lang="en-US" sz="15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ptos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6" name="Rounded Rectangle 49">
            <a:extLst>
              <a:ext uri="{FF2B5EF4-FFF2-40B4-BE49-F238E27FC236}">
                <a16:creationId xmlns:a16="http://schemas.microsoft.com/office/drawing/2014/main" id="{CCEDF5A6-2024-E5F0-FDE6-1C5B6C0781AD}"/>
              </a:ext>
            </a:extLst>
          </p:cNvPr>
          <p:cNvSpPr/>
          <p:nvPr/>
        </p:nvSpPr>
        <p:spPr>
          <a:xfrm>
            <a:off x="336163" y="4376589"/>
            <a:ext cx="3793607" cy="574358"/>
          </a:xfrm>
          <a:prstGeom prst="roundRect">
            <a:avLst>
              <a:gd name="adj" fmla="val 50000"/>
            </a:avLst>
          </a:prstGeom>
          <a:solidFill>
            <a:srgbClr val="F1F4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Tahoma" panose="020B0604030504040204" pitchFamily="34" charset="0"/>
                <a:ea typeface="Tahoma"/>
                <a:cs typeface="Tahoma" panose="020B0604030504040204" pitchFamily="34" charset="0"/>
                <a:sym typeface="Arial"/>
              </a:rPr>
              <a:t>Attendees: 120 - 150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B96A126-87C5-E901-9637-15D6E34B18C1}"/>
              </a:ext>
            </a:extLst>
          </p:cNvPr>
          <p:cNvSpPr txBox="1"/>
          <p:nvPr/>
        </p:nvSpPr>
        <p:spPr>
          <a:xfrm>
            <a:off x="336163" y="1565358"/>
            <a:ext cx="536342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Industry leaders and policymakers discuss emerging trends, strategic priorities, and national imperatives</a:t>
            </a:r>
          </a:p>
        </p:txBody>
      </p:sp>
    </p:spTree>
    <p:extLst>
      <p:ext uri="{BB962C8B-B14F-4D97-AF65-F5344CB8AC3E}">
        <p14:creationId xmlns:p14="http://schemas.microsoft.com/office/powerpoint/2010/main" val="12757830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47030EC-65F6-6A21-4F14-139CAD7D5E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53C271-6217-C094-C476-4F480D1368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SG" dirty="0"/>
              <a:t>Flagship Activity: Closed-Door Dialogue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7A152A-B9B1-CB71-DE1E-B5646EAF947E}"/>
              </a:ext>
            </a:extLst>
          </p:cNvPr>
          <p:cNvSpPr>
            <a:spLocks noGrp="1"/>
          </p:cNvSpPr>
          <p:nvPr>
            <p:ph type="ft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SG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82000"/>
                  </a:prstClr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Confidential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50CC089-BDC2-9A50-A2D4-EB4A11B5BFF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539797"/>
            <a:ext cx="5708034" cy="3946603"/>
          </a:xfrm>
          <a:prstGeom prst="rect">
            <a:avLst/>
          </a:prstGeom>
        </p:spPr>
      </p:pic>
      <p:sp>
        <p:nvSpPr>
          <p:cNvPr id="4" name="Rounded Rectangle 49">
            <a:extLst>
              <a:ext uri="{FF2B5EF4-FFF2-40B4-BE49-F238E27FC236}">
                <a16:creationId xmlns:a16="http://schemas.microsoft.com/office/drawing/2014/main" id="{574C50E8-8CAF-DF9A-9DFF-605880BFDFA7}"/>
              </a:ext>
            </a:extLst>
          </p:cNvPr>
          <p:cNvSpPr/>
          <p:nvPr/>
        </p:nvSpPr>
        <p:spPr>
          <a:xfrm>
            <a:off x="462707" y="5257351"/>
            <a:ext cx="4331362" cy="574358"/>
          </a:xfrm>
          <a:prstGeom prst="roundRect">
            <a:avLst>
              <a:gd name="adj" fmla="val 50000"/>
            </a:avLst>
          </a:prstGeom>
          <a:solidFill>
            <a:srgbClr val="F1F4F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3D3D3D"/>
                </a:solidFill>
                <a:effectLst/>
                <a:uLnTx/>
                <a:uFillTx/>
                <a:latin typeface="Tahoma" panose="020B0604030504040204" pitchFamily="34" charset="0"/>
                <a:ea typeface="Tahoma"/>
                <a:cs typeface="Tahoma" panose="020B0604030504040204" pitchFamily="34" charset="0"/>
                <a:sym typeface="Arial"/>
              </a:rPr>
              <a:t>Attendees: 7</a:t>
            </a:r>
            <a:endParaRPr kumimoji="0" lang="en-US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ahoma" panose="020B0604030504040204" pitchFamily="34" charset="0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4B2AE7C-C59A-B528-4DA1-3BFE162241A4}"/>
              </a:ext>
            </a:extLst>
          </p:cNvPr>
          <p:cNvSpPr txBox="1"/>
          <p:nvPr/>
        </p:nvSpPr>
        <p:spPr>
          <a:xfrm>
            <a:off x="336163" y="1565358"/>
            <a:ext cx="5363424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990000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Intimate closed-door session with Deputy Prime Minister Gan for candid exchanges</a:t>
            </a:r>
          </a:p>
        </p:txBody>
      </p:sp>
    </p:spTree>
    <p:extLst>
      <p:ext uri="{BB962C8B-B14F-4D97-AF65-F5344CB8AC3E}">
        <p14:creationId xmlns:p14="http://schemas.microsoft.com/office/powerpoint/2010/main" val="18176334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772106-DA1E-F62F-4BEA-F31169C002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4AEF862A-9BF6-7569-0C17-D6809C7DA2D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74335468"/>
              </p:ext>
            </p:extLst>
          </p:nvPr>
        </p:nvGraphicFramePr>
        <p:xfrm>
          <a:off x="257488" y="2531790"/>
          <a:ext cx="11677023" cy="36351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orelDRAW" r:id="rId3" imgW="5476718" imgH="1704703" progId="CorelDraw.Graphic.25">
                  <p:embed/>
                </p:oleObj>
              </mc:Choice>
              <mc:Fallback>
                <p:oleObj name="CorelDRAW" r:id="rId3" imgW="5476718" imgH="1704703" progId="CorelDraw.Graphic.25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4AEF862A-9BF6-7569-0C17-D6809C7DA2D8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57488" y="2531790"/>
                        <a:ext cx="11677023" cy="36351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66AB2356-696B-F518-458F-932815EDCEA1}"/>
              </a:ext>
            </a:extLst>
          </p:cNvPr>
          <p:cNvSpPr txBox="1"/>
          <p:nvPr/>
        </p:nvSpPr>
        <p:spPr>
          <a:xfrm>
            <a:off x="2271533" y="1615964"/>
            <a:ext cx="783181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Our Chapters provide focused support for the development of strategic and</a:t>
            </a:r>
          </a:p>
          <a:p>
            <a:pPr algn="ctr"/>
            <a:r>
              <a:rPr lang="en-US" b="1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emerging industry segments of the technology industry.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B8D045C-CE7E-D754-F8DB-E6280AFB3E0C}"/>
              </a:ext>
            </a:extLst>
          </p:cNvPr>
          <p:cNvSpPr txBox="1"/>
          <p:nvPr/>
        </p:nvSpPr>
        <p:spPr>
          <a:xfrm>
            <a:off x="391689" y="4474758"/>
            <a:ext cx="201837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/>
              <a:t>Empower Singapore businesses to harness the combined power of AI and Cloud to drive productivity, innovation, and global competitiveness.</a:t>
            </a:r>
            <a:endParaRPr lang="en-IN" sz="13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0317F15-9054-81D6-DE58-77598F77C5D4}"/>
              </a:ext>
            </a:extLst>
          </p:cNvPr>
          <p:cNvSpPr txBox="1"/>
          <p:nvPr/>
        </p:nvSpPr>
        <p:spPr>
          <a:xfrm>
            <a:off x="2729728" y="4474758"/>
            <a:ext cx="2018371" cy="16927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300" dirty="0">
                <a:ea typeface="+mn-lt"/>
                <a:cs typeface="+mn-lt"/>
              </a:rPr>
              <a:t>Champions growth and sustainability of Singapore’s data </a:t>
            </a:r>
            <a:r>
              <a:rPr lang="en-US" sz="1300" dirty="0" err="1">
                <a:ea typeface="+mn-lt"/>
                <a:cs typeface="+mn-lt"/>
              </a:rPr>
              <a:t>centre</a:t>
            </a:r>
            <a:r>
              <a:rPr lang="en-US" sz="1300" dirty="0">
                <a:ea typeface="+mn-lt"/>
                <a:cs typeface="+mn-lt"/>
              </a:rPr>
              <a:t> ecosystem, advocating industry interests, and shaping standards through active engagement with key stakeholders</a:t>
            </a:r>
            <a:endParaRPr lang="en-US" dirty="0">
              <a:ea typeface="+mn-lt"/>
              <a:cs typeface="+mn-lt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437D7F0-63DF-E518-7587-5283C83DD935}"/>
              </a:ext>
            </a:extLst>
          </p:cNvPr>
          <p:cNvSpPr txBox="1"/>
          <p:nvPr/>
        </p:nvSpPr>
        <p:spPr>
          <a:xfrm>
            <a:off x="5088677" y="4474758"/>
            <a:ext cx="201837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/>
              <a:t>Build capabilities of industry by facilitating awareness of new technologies, related standards and access to new markets</a:t>
            </a:r>
            <a:endParaRPr lang="en-IN" sz="1300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F71B3926-8556-F0FA-C2A7-B0E8E8DB2D6B}"/>
              </a:ext>
            </a:extLst>
          </p:cNvPr>
          <p:cNvSpPr txBox="1"/>
          <p:nvPr/>
        </p:nvSpPr>
        <p:spPr>
          <a:xfrm>
            <a:off x="7419244" y="4474756"/>
            <a:ext cx="201837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00" dirty="0"/>
              <a:t>Help members connect with government and enterprise partners, explore go-to-market pathways both locally and globally,</a:t>
            </a:r>
            <a:endParaRPr lang="en-IN" sz="1300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8CF55DF-C6C6-2820-025C-A4694738E982}"/>
              </a:ext>
            </a:extLst>
          </p:cNvPr>
          <p:cNvSpPr txBox="1"/>
          <p:nvPr/>
        </p:nvSpPr>
        <p:spPr>
          <a:xfrm>
            <a:off x="9783305" y="4474756"/>
            <a:ext cx="2018371" cy="169277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en-US" sz="1300" dirty="0"/>
              <a:t>Facilitate the growth of an ecosystem of smart technology adopters, regulators, and innovators to provide holistic Smart Cities solutions for both local and international markets</a:t>
            </a:r>
            <a:endParaRPr lang="en-IN" sz="13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A23DD0-6DD3-318A-F5D0-D2DEC973AE96}"/>
              </a:ext>
            </a:extLst>
          </p:cNvPr>
          <p:cNvSpPr txBox="1"/>
          <p:nvPr/>
        </p:nvSpPr>
        <p:spPr>
          <a:xfrm>
            <a:off x="588256" y="3588878"/>
            <a:ext cx="1591837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</a:rPr>
              <a:t>AI, Cloud &amp;</a:t>
            </a:r>
          </a:p>
          <a:p>
            <a:pPr algn="ctr"/>
            <a:r>
              <a:rPr lang="en-IN" sz="1600" b="1" dirty="0">
                <a:solidFill>
                  <a:schemeClr val="bg1"/>
                </a:solidFill>
              </a:rPr>
              <a:t>Data Chapter</a:t>
            </a:r>
            <a:endParaRPr lang="en-IN" sz="1600" b="1" dirty="0">
              <a:solidFill>
                <a:schemeClr val="bg1"/>
              </a:solidFill>
              <a:ea typeface="Calibri"/>
              <a:cs typeface="Calibri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89E9123-8119-F484-3255-F12B3BF2E232}"/>
              </a:ext>
            </a:extLst>
          </p:cNvPr>
          <p:cNvSpPr txBox="1"/>
          <p:nvPr/>
        </p:nvSpPr>
        <p:spPr>
          <a:xfrm>
            <a:off x="2954145" y="3588878"/>
            <a:ext cx="1591837" cy="584775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</a:rPr>
              <a:t>Data Centre Chapter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AB23CB90-13D6-E696-CC82-7067A7C6FFC5}"/>
              </a:ext>
            </a:extLst>
          </p:cNvPr>
          <p:cNvSpPr txBox="1"/>
          <p:nvPr/>
        </p:nvSpPr>
        <p:spPr>
          <a:xfrm>
            <a:off x="5301944" y="3588878"/>
            <a:ext cx="15918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</a:rPr>
              <a:t>Cyber Security</a:t>
            </a:r>
          </a:p>
          <a:p>
            <a:pPr algn="ctr"/>
            <a:r>
              <a:rPr lang="en-IN" sz="1600" b="1" dirty="0">
                <a:solidFill>
                  <a:schemeClr val="bg1"/>
                </a:solidFill>
              </a:rPr>
              <a:t>Chapter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73AB5BE-2869-B7FD-C178-6ABEF66B92B7}"/>
              </a:ext>
            </a:extLst>
          </p:cNvPr>
          <p:cNvSpPr txBox="1"/>
          <p:nvPr/>
        </p:nvSpPr>
        <p:spPr>
          <a:xfrm>
            <a:off x="7549382" y="3588878"/>
            <a:ext cx="17730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</a:rPr>
              <a:t>Singapore</a:t>
            </a:r>
          </a:p>
          <a:p>
            <a:pPr algn="ctr"/>
            <a:r>
              <a:rPr lang="en-IN" sz="1600" b="1" dirty="0">
                <a:solidFill>
                  <a:schemeClr val="bg1"/>
                </a:solidFill>
              </a:rPr>
              <a:t>Enterprise Chapter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F945145-AE3F-F92F-EED5-66BDD69EC20A}"/>
              </a:ext>
            </a:extLst>
          </p:cNvPr>
          <p:cNvSpPr txBox="1"/>
          <p:nvPr/>
        </p:nvSpPr>
        <p:spPr>
          <a:xfrm>
            <a:off x="9905971" y="3588878"/>
            <a:ext cx="177303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IN" sz="1600" b="1" dirty="0">
                <a:solidFill>
                  <a:schemeClr val="bg1"/>
                </a:solidFill>
              </a:rPr>
              <a:t>Smart Nation</a:t>
            </a:r>
          </a:p>
          <a:p>
            <a:pPr algn="ctr"/>
            <a:r>
              <a:rPr lang="en-IN" sz="1600" b="1" dirty="0">
                <a:solidFill>
                  <a:schemeClr val="bg1"/>
                </a:solidFill>
              </a:rPr>
              <a:t>Chapter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A7627BF-5D5B-E8AB-8FD3-C8826169F5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SGTech Chapters</a:t>
            </a:r>
            <a:endParaRPr lang="en-SG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C65D1EE-648D-DCC1-7CC8-6BA23B0B6CC8}"/>
              </a:ext>
            </a:extLst>
          </p:cNvPr>
          <p:cNvSpPr/>
          <p:nvPr/>
        </p:nvSpPr>
        <p:spPr>
          <a:xfrm>
            <a:off x="9587048" y="2531790"/>
            <a:ext cx="2476932" cy="3818210"/>
          </a:xfrm>
          <a:prstGeom prst="rect">
            <a:avLst/>
          </a:prstGeom>
          <a:noFill/>
          <a:ln w="38100">
            <a:solidFill>
              <a:srgbClr val="F52123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18684421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ate FilePath} = Yes"/>
  <p:tag name="SMARTWRITE" val="{!Today} {!FilePath}"/>
  <p:tag name="SMARTLOCKSHAPE" val="Yes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LIDETYPE" val="Divider"/>
  <p:tag name="SHOW EXECUTIVE SUMMARY" val="No"/>
  <p:tag name="SMARTDIVIDERTYPE" val="Section"/>
  <p:tag name="SMARTDIVIDERTEXT" val="Section"/>
  <p:tag name="SMARTDIVIDERTOCSTYLE" val="Section TOC"/>
  <p:tag name="SMARTDIVIDERLEVEL" val="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READ" val="{Smart Divider title}"/>
  <p:tag name="SMARTWRITE" val="{Smart Divider title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dividertocplaceholder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WRITE" val="{@Report date}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LIDETYPE" val="Divider"/>
  <p:tag name="SHOW EXECUTIVE SUMMARY" val="No"/>
  <p:tag name="SMARTDIVIDERTYPE" val="Section"/>
  <p:tag name="SMARTDIVIDERTEXT" val="Section"/>
  <p:tag name="SMARTDIVIDERTOCSTYLE" val="Section TOC"/>
  <p:tag name="SMARTDIVIDERLEVEL" val="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READ" val="{Smart Divider title}"/>
  <p:tag name="SMARTWRITE" val="{Smart Divider title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OBJECT" val="Section Header v.2"/>
  <p:tag name="SMARTISVISIBLE" val="{$SmartDividernumber}!=-1"/>
  <p:tag name="SMARTWRITE" val="{$SmartDividernumber} {$Smart Divider title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dividertocplaceholde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SHAPETYPE" val="HORIZONTALTOCPLACEHOLDE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ISVISIBLE" val="{@Show Draft stamp} = Yes"/>
  <p:tag name="SMARTWRITE" val="{@Draft stamp}"/>
  <p:tag name="SMARTLOCKSHAPE" val="Yes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LOCKSHAPE" val="Yes"/>
  <p:tag name="SMARTWRITE" val="{@Report date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MARTWRITE" val="{!PageNumber}"/>
  <p:tag name="SMARTLOCKSHAPE" val="Yes"/>
  <p:tag name="SMARTOBJECT" val="Page Number v.3"/>
</p:tagLst>
</file>

<file path=ppt/theme/theme1.xml><?xml version="1.0" encoding="utf-8"?>
<a:theme xmlns:a="http://schemas.openxmlformats.org/drawingml/2006/main" name="1_Office Theme">
  <a:themeElements>
    <a:clrScheme name="Non-Brande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000000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1426</TotalTime>
  <Words>1965</Words>
  <Application>Microsoft Office PowerPoint</Application>
  <PresentationFormat>Widescreen</PresentationFormat>
  <Paragraphs>204</Paragraphs>
  <Slides>14</Slides>
  <Notes>14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8" baseType="lpstr">
      <vt:lpstr>Aptos</vt:lpstr>
      <vt:lpstr>Arial</vt:lpstr>
      <vt:lpstr>Calibri</vt:lpstr>
      <vt:lpstr>Calibri Light</vt:lpstr>
      <vt:lpstr>Galvji</vt:lpstr>
      <vt:lpstr>Georgia</vt:lpstr>
      <vt:lpstr>Lato</vt:lpstr>
      <vt:lpstr>Lato Black</vt:lpstr>
      <vt:lpstr>Lato Medium</vt:lpstr>
      <vt:lpstr>Lato Semibold</vt:lpstr>
      <vt:lpstr>Roboto</vt:lpstr>
      <vt:lpstr>Tahoma</vt:lpstr>
      <vt:lpstr>1_Office Theme</vt:lpstr>
      <vt:lpstr>CorelDRAW</vt:lpstr>
      <vt:lpstr>PowerPoint Presentation</vt:lpstr>
      <vt:lpstr>Singapore – Gateway to the Region</vt:lpstr>
      <vt:lpstr>Singapore’s Digital Growth</vt:lpstr>
      <vt:lpstr>Singapore’s Smart Nation 2.0</vt:lpstr>
      <vt:lpstr>Why This Matters for  Businesses Partnering with Singapore</vt:lpstr>
      <vt:lpstr>SGTech: The Voice and Connector for the Tech Industry</vt:lpstr>
      <vt:lpstr>Flagship Activity: Ministerial Dialogues</vt:lpstr>
      <vt:lpstr>Flagship Activity: Closed-Door Dialogue</vt:lpstr>
      <vt:lpstr>SGTech Chapters</vt:lpstr>
      <vt:lpstr>Smart Nation Chapter</vt:lpstr>
      <vt:lpstr>Smart Nation Chapter</vt:lpstr>
      <vt:lpstr>TechConnect Asia</vt:lpstr>
      <vt:lpstr>Collaboration Opportunities </vt:lpstr>
      <vt:lpstr>Any Queries?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Jane Foo.SGTech</dc:creator>
  <cp:lastModifiedBy>Rui Yin Low.SGTech</cp:lastModifiedBy>
  <cp:revision>80</cp:revision>
  <dcterms:created xsi:type="dcterms:W3CDTF">2025-07-09T03:32:41Z</dcterms:created>
  <dcterms:modified xsi:type="dcterms:W3CDTF">2025-11-13T07:18:07Z</dcterms:modified>
</cp:coreProperties>
</file>