
<file path=[Content_Types].xml><?xml version="1.0" encoding="utf-8"?>
<Types xmlns="http://schemas.openxmlformats.org/package/2006/content-types">
  <Default Extension="bin" ContentType="image/unknown"/>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3" r:id="rId3"/>
    <p:sldMasterId id="2147483686" r:id="rId4"/>
  </p:sldMasterIdLst>
  <p:notesMasterIdLst>
    <p:notesMasterId r:id="rId29"/>
  </p:notesMasterIdLst>
  <p:sldIdLst>
    <p:sldId id="257" r:id="rId5"/>
    <p:sldId id="258" r:id="rId6"/>
    <p:sldId id="2776" r:id="rId7"/>
    <p:sldId id="2768" r:id="rId8"/>
    <p:sldId id="276" r:id="rId9"/>
    <p:sldId id="2774" r:id="rId10"/>
    <p:sldId id="2775" r:id="rId11"/>
    <p:sldId id="392" r:id="rId12"/>
    <p:sldId id="311" r:id="rId13"/>
    <p:sldId id="362" r:id="rId14"/>
    <p:sldId id="366" r:id="rId15"/>
    <p:sldId id="368" r:id="rId16"/>
    <p:sldId id="369" r:id="rId17"/>
    <p:sldId id="370" r:id="rId18"/>
    <p:sldId id="373" r:id="rId19"/>
    <p:sldId id="375" r:id="rId20"/>
    <p:sldId id="376" r:id="rId21"/>
    <p:sldId id="377" r:id="rId22"/>
    <p:sldId id="383" r:id="rId23"/>
    <p:sldId id="384" r:id="rId24"/>
    <p:sldId id="387" r:id="rId25"/>
    <p:sldId id="389" r:id="rId26"/>
    <p:sldId id="391" r:id="rId27"/>
    <p:sldId id="264" r:id="rId28"/>
  </p:sldIdLst>
  <p:sldSz cx="18288000" cy="10287000"/>
  <p:notesSz cx="6807200" cy="9939338"/>
  <p:embeddedFontLst>
    <p:embeddedFont>
      <p:font typeface="Abadi" panose="020F0502020204030204" pitchFamily="34" charset="0"/>
      <p:regular r:id="rId30"/>
      <p:bold r:id="rId31"/>
    </p:embeddedFont>
    <p:embeddedFont>
      <p:font typeface="Arial Black" panose="020B0A04020102020204" pitchFamily="34" charset="0"/>
      <p:bold r:id="rId32"/>
    </p:embeddedFont>
    <p:embeddedFont>
      <p:font typeface="Century Gothic" panose="020B0502020202020204" pitchFamily="34" charset="0"/>
      <p:regular r:id="rId33"/>
      <p:bold r:id="rId34"/>
      <p:italic r:id="rId35"/>
      <p:boldItalic r:id="rId36"/>
    </p:embeddedFont>
    <p:embeddedFont>
      <p:font typeface="League Spartan" panose="020B0604020202020204" charset="0"/>
      <p:regular r:id="rId37"/>
    </p:embeddedFont>
    <p:embeddedFont>
      <p:font typeface="Montserrat Bold" panose="020B0604020202020204" charset="0"/>
      <p:bold r:id="rId38"/>
    </p:embeddedFont>
    <p:embeddedFont>
      <p:font typeface="Montserrat Classic" panose="020B0604020202020204" charset="0"/>
      <p:regular r:id="rId39"/>
    </p:embeddedFont>
    <p:embeddedFont>
      <p:font typeface="Montserrat Classic Bold" panose="020B0604020202020204" charset="0"/>
      <p:regular r:id="rId40"/>
    </p:embeddedFont>
    <p:embeddedFont>
      <p:font typeface="Open Sans 1" panose="020B0604020202020204" charset="0"/>
      <p:regular r:id="rId41"/>
    </p:embeddedFont>
    <p:embeddedFont>
      <p:font typeface="Open Sans 1 Bold" panose="020B0604020202020204" charset="0"/>
      <p:regular r:id="rId42"/>
    </p:embeddedFont>
    <p:embeddedFont>
      <p:font typeface="Open Sans 2 Bold Italics" panose="020B0604020202020204" charset="0"/>
      <p:regular r:id="rId43"/>
    </p:embeddedFont>
    <p:embeddedFont>
      <p:font typeface="Poppins" panose="00000500000000000000" pitchFamily="2" charset="0"/>
      <p:regular r:id="rId44"/>
      <p:bold r:id="rId45"/>
      <p:italic r:id="rId46"/>
      <p:boldItalic r:id="rId47"/>
    </p:embeddedFont>
    <p:embeddedFont>
      <p:font typeface="Poppins Bold" panose="020B0604020202020204" charset="0"/>
      <p:regular r:id="rId48"/>
      <p:bold r:id="rId49"/>
    </p:embeddedFont>
    <p:embeddedFont>
      <p:font typeface="Poppins Ultra-Bold" panose="020B0604020202020204" charset="0"/>
      <p:regular r:id="rId50"/>
    </p:embeddedFont>
    <p:embeddedFont>
      <p:font typeface="Segoe UI" panose="020B0502040204020203" pitchFamily="34" charset="0"/>
      <p:regular r:id="rId51"/>
      <p:bold r:id="rId52"/>
      <p:italic r:id="rId53"/>
      <p:boldItalic r:id="rId54"/>
    </p:embeddedFont>
    <p:embeddedFont>
      <p:font typeface="Segoe UI Light" panose="020B0502040204020203" pitchFamily="34" charset="0"/>
      <p:regular r:id="rId55"/>
      <p:italic r:id="rId56"/>
    </p:embeddedFont>
    <p:embeddedFont>
      <p:font typeface="Verdana" panose="020B0604030504040204" pitchFamily="34"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1" autoAdjust="0"/>
    <p:restoredTop sz="91897" autoAdjust="0"/>
  </p:normalViewPr>
  <p:slideViewPr>
    <p:cSldViewPr>
      <p:cViewPr varScale="1">
        <p:scale>
          <a:sx n="54" d="100"/>
          <a:sy n="54" d="100"/>
        </p:scale>
        <p:origin x="29"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0.fntdata"/><Relationship Id="rId21" Type="http://schemas.openxmlformats.org/officeDocument/2006/relationships/slide" Target="slides/slide17.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font" Target="fonts/font26.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notesMaster" Target="notesMasters/notesMaster1.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font" Target="fonts/font24.fntdata"/><Relationship Id="rId58" Type="http://schemas.openxmlformats.org/officeDocument/2006/relationships/font" Target="fonts/font29.fntdata"/><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56" Type="http://schemas.openxmlformats.org/officeDocument/2006/relationships/font" Target="fonts/font27.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22.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59" Type="http://schemas.openxmlformats.org/officeDocument/2006/relationships/font" Target="fonts/font30.fntdata"/><Relationship Id="rId20" Type="http://schemas.openxmlformats.org/officeDocument/2006/relationships/slide" Target="slides/slide16.xml"/><Relationship Id="rId41" Type="http://schemas.openxmlformats.org/officeDocument/2006/relationships/font" Target="fonts/font12.fntdata"/><Relationship Id="rId54" Type="http://schemas.openxmlformats.org/officeDocument/2006/relationships/font" Target="fonts/font25.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7.fntdata"/><Relationship Id="rId49" Type="http://schemas.openxmlformats.org/officeDocument/2006/relationships/font" Target="fonts/font20.fntdata"/><Relationship Id="rId57" Type="http://schemas.openxmlformats.org/officeDocument/2006/relationships/font" Target="fonts/font28.fntdata"/><Relationship Id="rId10" Type="http://schemas.openxmlformats.org/officeDocument/2006/relationships/slide" Target="slides/slide6.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font" Target="fonts/font23.fntdata"/><Relationship Id="rId60" Type="http://schemas.openxmlformats.org/officeDocument/2006/relationships/font" Target="fonts/font31.fntdata"/><Relationship Id="rId4" Type="http://schemas.openxmlformats.org/officeDocument/2006/relationships/slideMaster" Target="slideMasters/slideMaster4.xml"/><Relationship Id="rId9"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ABC5BE-8A94-481C-8C86-F5F6437113D8}" type="doc">
      <dgm:prSet loTypeId="urn:microsoft.com/office/officeart/2005/8/layout/vList2" loCatId="list" qsTypeId="urn:microsoft.com/office/officeart/2005/8/quickstyle/simple5" qsCatId="simple" csTypeId="urn:microsoft.com/office/officeart/2005/8/colors/accent0_1" csCatId="mainScheme" phldr="1"/>
      <dgm:spPr/>
      <dgm:t>
        <a:bodyPr/>
        <a:lstStyle/>
        <a:p>
          <a:endParaRPr lang="en-US"/>
        </a:p>
      </dgm:t>
    </dgm:pt>
    <dgm:pt modelId="{400F149D-EFFD-4554-8E3E-5FBDEF046EA9}">
      <dgm:prSet phldrT="[Text]" custT="1"/>
      <dgm:spPr/>
      <dgm:t>
        <a:bodyPr/>
        <a:lstStyle/>
        <a:p>
          <a:pPr algn="ctr"/>
          <a:r>
            <a:rPr lang="en-US" sz="1000" dirty="0"/>
            <a:t>Membership</a:t>
          </a:r>
        </a:p>
      </dgm:t>
    </dgm:pt>
    <dgm:pt modelId="{6FAC6126-5911-4C1A-B010-225988BEE8FE}" type="parTrans" cxnId="{6B660D1D-949E-4C17-AA9A-6A9A21A13001}">
      <dgm:prSet/>
      <dgm:spPr/>
      <dgm:t>
        <a:bodyPr/>
        <a:lstStyle/>
        <a:p>
          <a:pPr algn="ctr"/>
          <a:endParaRPr lang="en-US" sz="1200"/>
        </a:p>
      </dgm:t>
    </dgm:pt>
    <dgm:pt modelId="{A9A31C8B-40F4-4CD7-9674-FD80C7C49960}" type="sibTrans" cxnId="{6B660D1D-949E-4C17-AA9A-6A9A21A13001}">
      <dgm:prSet/>
      <dgm:spPr/>
      <dgm:t>
        <a:bodyPr/>
        <a:lstStyle/>
        <a:p>
          <a:pPr algn="ctr"/>
          <a:endParaRPr lang="en-US" sz="1200"/>
        </a:p>
      </dgm:t>
    </dgm:pt>
    <dgm:pt modelId="{89FC22F4-C71B-44EE-A5B3-F104B69D1A05}">
      <dgm:prSet phldrT="[Text]" custT="1"/>
      <dgm:spPr/>
      <dgm:t>
        <a:bodyPr/>
        <a:lstStyle/>
        <a:p>
          <a:pPr algn="ctr"/>
          <a:r>
            <a:rPr lang="en-US" sz="1000" dirty="0"/>
            <a:t>Corporate Affairs</a:t>
          </a:r>
        </a:p>
      </dgm:t>
    </dgm:pt>
    <dgm:pt modelId="{7C4BFE95-9A73-4BA8-984D-AB4E7AD43BDB}" type="parTrans" cxnId="{759688CC-5222-49B0-A87E-811138152C51}">
      <dgm:prSet/>
      <dgm:spPr/>
      <dgm:t>
        <a:bodyPr/>
        <a:lstStyle/>
        <a:p>
          <a:pPr algn="ctr"/>
          <a:endParaRPr lang="en-US" sz="1200"/>
        </a:p>
      </dgm:t>
    </dgm:pt>
    <dgm:pt modelId="{D1B2A664-5E7E-4517-AA15-955E34178AE9}" type="sibTrans" cxnId="{759688CC-5222-49B0-A87E-811138152C51}">
      <dgm:prSet/>
      <dgm:spPr/>
      <dgm:t>
        <a:bodyPr/>
        <a:lstStyle/>
        <a:p>
          <a:pPr algn="ctr"/>
          <a:endParaRPr lang="en-US" sz="1200"/>
        </a:p>
      </dgm:t>
    </dgm:pt>
    <dgm:pt modelId="{B53C8229-7D6C-4638-8942-F5A02E012DF5}">
      <dgm:prSet phldrT="[Text]" custT="1"/>
      <dgm:spPr/>
      <dgm:t>
        <a:bodyPr/>
        <a:lstStyle/>
        <a:p>
          <a:pPr algn="ctr"/>
          <a:r>
            <a:rPr lang="en-US" sz="1000" dirty="0"/>
            <a:t>Industry Development</a:t>
          </a:r>
        </a:p>
      </dgm:t>
    </dgm:pt>
    <dgm:pt modelId="{EE7E8304-A527-43C6-96EC-78A6F8785671}" type="parTrans" cxnId="{B2E4266D-DD87-4F77-85D0-9C00C3F6CC88}">
      <dgm:prSet/>
      <dgm:spPr/>
      <dgm:t>
        <a:bodyPr/>
        <a:lstStyle/>
        <a:p>
          <a:pPr algn="ctr"/>
          <a:endParaRPr lang="en-US" sz="1200"/>
        </a:p>
      </dgm:t>
    </dgm:pt>
    <dgm:pt modelId="{6AF97E53-8F06-40E5-921D-027C0C1492BD}" type="sibTrans" cxnId="{B2E4266D-DD87-4F77-85D0-9C00C3F6CC88}">
      <dgm:prSet/>
      <dgm:spPr/>
      <dgm:t>
        <a:bodyPr/>
        <a:lstStyle/>
        <a:p>
          <a:pPr algn="ctr"/>
          <a:endParaRPr lang="en-US" sz="1200"/>
        </a:p>
      </dgm:t>
    </dgm:pt>
    <dgm:pt modelId="{BB41003C-08B1-4951-B53E-0E53471E7E0A}">
      <dgm:prSet phldrT="[Text]" custT="1"/>
      <dgm:spPr/>
      <dgm:t>
        <a:bodyPr/>
        <a:lstStyle/>
        <a:p>
          <a:pPr algn="ctr"/>
          <a:r>
            <a:rPr lang="en-US" sz="1000" dirty="0"/>
            <a:t>Academy</a:t>
          </a:r>
        </a:p>
      </dgm:t>
    </dgm:pt>
    <dgm:pt modelId="{227ABCDF-B90A-47D4-8537-EBE1BA46F3E0}" type="parTrans" cxnId="{CD159F3C-B8E1-4176-AE67-24C42B9E779C}">
      <dgm:prSet/>
      <dgm:spPr/>
      <dgm:t>
        <a:bodyPr/>
        <a:lstStyle/>
        <a:p>
          <a:pPr algn="ctr"/>
          <a:endParaRPr lang="en-US" sz="1200"/>
        </a:p>
      </dgm:t>
    </dgm:pt>
    <dgm:pt modelId="{B27E6924-1EA0-48BA-8B65-D39C7DEA1592}" type="sibTrans" cxnId="{CD159F3C-B8E1-4176-AE67-24C42B9E779C}">
      <dgm:prSet/>
      <dgm:spPr/>
      <dgm:t>
        <a:bodyPr/>
        <a:lstStyle/>
        <a:p>
          <a:pPr algn="ctr"/>
          <a:endParaRPr lang="en-US" sz="1200"/>
        </a:p>
      </dgm:t>
    </dgm:pt>
    <dgm:pt modelId="{29302E2E-1A12-4975-8D79-0C5E164911ED}">
      <dgm:prSet phldrT="[Text]" custT="1"/>
      <dgm:spPr/>
      <dgm:t>
        <a:bodyPr/>
        <a:lstStyle/>
        <a:p>
          <a:pPr algn="ctr"/>
          <a:r>
            <a:rPr lang="en-US" sz="1000" dirty="0"/>
            <a:t>International</a:t>
          </a:r>
        </a:p>
      </dgm:t>
    </dgm:pt>
    <dgm:pt modelId="{ADCFBB7E-2B02-4615-8DD0-1AC36477A6CD}" type="parTrans" cxnId="{9797F175-D097-4305-9513-CAE4080D7003}">
      <dgm:prSet/>
      <dgm:spPr/>
      <dgm:t>
        <a:bodyPr/>
        <a:lstStyle/>
        <a:p>
          <a:pPr algn="ctr"/>
          <a:endParaRPr lang="en-US" sz="1200"/>
        </a:p>
      </dgm:t>
    </dgm:pt>
    <dgm:pt modelId="{057519A9-E0AC-4000-8F81-122FB1F3954D}" type="sibTrans" cxnId="{9797F175-D097-4305-9513-CAE4080D7003}">
      <dgm:prSet/>
      <dgm:spPr/>
      <dgm:t>
        <a:bodyPr/>
        <a:lstStyle/>
        <a:p>
          <a:pPr algn="ctr"/>
          <a:endParaRPr lang="en-US" sz="1200"/>
        </a:p>
      </dgm:t>
    </dgm:pt>
    <dgm:pt modelId="{B6DA45EF-5B27-44FB-8FDB-502CA18437C1}">
      <dgm:prSet phldrT="[Text]" custT="1"/>
      <dgm:spPr/>
      <dgm:t>
        <a:bodyPr/>
        <a:lstStyle/>
        <a:p>
          <a:pPr algn="ctr"/>
          <a:r>
            <a:rPr lang="en-US" sz="1000" dirty="0"/>
            <a:t>Marketing</a:t>
          </a:r>
        </a:p>
      </dgm:t>
    </dgm:pt>
    <dgm:pt modelId="{D46811AF-8A9C-4887-A3C7-5B8CA6199071}" type="parTrans" cxnId="{8C4D47F8-5F6C-49CC-88AD-4805B5F706BE}">
      <dgm:prSet/>
      <dgm:spPr/>
      <dgm:t>
        <a:bodyPr/>
        <a:lstStyle/>
        <a:p>
          <a:pPr algn="ctr"/>
          <a:endParaRPr lang="en-US" sz="1200"/>
        </a:p>
      </dgm:t>
    </dgm:pt>
    <dgm:pt modelId="{AFA56FB1-4E1A-4F78-AE49-42E590EC2866}" type="sibTrans" cxnId="{8C4D47F8-5F6C-49CC-88AD-4805B5F706BE}">
      <dgm:prSet/>
      <dgm:spPr/>
      <dgm:t>
        <a:bodyPr/>
        <a:lstStyle/>
        <a:p>
          <a:pPr algn="ctr"/>
          <a:endParaRPr lang="en-US" sz="1200"/>
        </a:p>
      </dgm:t>
    </dgm:pt>
    <dgm:pt modelId="{9E8450C8-A5C4-4B44-B30B-16E024F1F39D}">
      <dgm:prSet phldrT="[Text]" custT="1"/>
      <dgm:spPr/>
      <dgm:t>
        <a:bodyPr/>
        <a:lstStyle/>
        <a:p>
          <a:pPr algn="ctr"/>
          <a:r>
            <a:rPr lang="en-US" sz="1000" dirty="0"/>
            <a:t>Technology</a:t>
          </a:r>
        </a:p>
      </dgm:t>
    </dgm:pt>
    <dgm:pt modelId="{8B88F7B9-5365-4589-8097-2263846CF033}" type="parTrans" cxnId="{F809147F-6E24-4199-950D-3862773FA9C7}">
      <dgm:prSet/>
      <dgm:spPr/>
      <dgm:t>
        <a:bodyPr/>
        <a:lstStyle/>
        <a:p>
          <a:pPr algn="ctr"/>
          <a:endParaRPr lang="en-US" sz="1200"/>
        </a:p>
      </dgm:t>
    </dgm:pt>
    <dgm:pt modelId="{9CA570EB-AD0D-4B8A-8780-C4036D82272C}" type="sibTrans" cxnId="{F809147F-6E24-4199-950D-3862773FA9C7}">
      <dgm:prSet/>
      <dgm:spPr/>
      <dgm:t>
        <a:bodyPr/>
        <a:lstStyle/>
        <a:p>
          <a:pPr algn="ctr"/>
          <a:endParaRPr lang="en-US" sz="1200"/>
        </a:p>
      </dgm:t>
    </dgm:pt>
    <dgm:pt modelId="{48A81063-6B89-4AB7-9ABF-CB557622B71B}">
      <dgm:prSet phldrT="[Text]" custT="1"/>
      <dgm:spPr/>
      <dgm:t>
        <a:bodyPr/>
        <a:lstStyle/>
        <a:p>
          <a:pPr algn="ctr"/>
          <a:r>
            <a:rPr lang="en-US" sz="1000" dirty="0"/>
            <a:t>Finance &amp; Admin</a:t>
          </a:r>
        </a:p>
      </dgm:t>
    </dgm:pt>
    <dgm:pt modelId="{17B0402C-A953-493E-B529-DA7DED68589C}" type="parTrans" cxnId="{C86129F7-C293-425E-AC26-A371D3A60D36}">
      <dgm:prSet/>
      <dgm:spPr/>
      <dgm:t>
        <a:bodyPr/>
        <a:lstStyle/>
        <a:p>
          <a:pPr algn="ctr"/>
          <a:endParaRPr lang="en-US" sz="1200"/>
        </a:p>
      </dgm:t>
    </dgm:pt>
    <dgm:pt modelId="{5D1AD22F-A897-4A2A-B6B1-BDED0BCE76D6}" type="sibTrans" cxnId="{C86129F7-C293-425E-AC26-A371D3A60D36}">
      <dgm:prSet/>
      <dgm:spPr/>
      <dgm:t>
        <a:bodyPr/>
        <a:lstStyle/>
        <a:p>
          <a:pPr algn="ctr"/>
          <a:endParaRPr lang="en-US" sz="1200"/>
        </a:p>
      </dgm:t>
    </dgm:pt>
    <dgm:pt modelId="{F02B4FFC-A205-479A-B89E-130A3DF90E27}" type="pres">
      <dgm:prSet presAssocID="{ACABC5BE-8A94-481C-8C86-F5F6437113D8}" presName="linear" presStyleCnt="0">
        <dgm:presLayoutVars>
          <dgm:animLvl val="lvl"/>
          <dgm:resizeHandles val="exact"/>
        </dgm:presLayoutVars>
      </dgm:prSet>
      <dgm:spPr/>
    </dgm:pt>
    <dgm:pt modelId="{3377EC45-7B71-4EED-9CF3-D7ED36335B6A}" type="pres">
      <dgm:prSet presAssocID="{400F149D-EFFD-4554-8E3E-5FBDEF046EA9}" presName="parentText" presStyleLbl="node1" presStyleIdx="0" presStyleCnt="8">
        <dgm:presLayoutVars>
          <dgm:chMax val="0"/>
          <dgm:bulletEnabled val="1"/>
        </dgm:presLayoutVars>
      </dgm:prSet>
      <dgm:spPr/>
    </dgm:pt>
    <dgm:pt modelId="{0C544DFA-3D0A-4C23-84CF-BAA4BE7B8CC2}" type="pres">
      <dgm:prSet presAssocID="{A9A31C8B-40F4-4CD7-9674-FD80C7C49960}" presName="spacer" presStyleCnt="0"/>
      <dgm:spPr/>
    </dgm:pt>
    <dgm:pt modelId="{98AC606B-FB19-4B1F-BC97-B94B7F4B9161}" type="pres">
      <dgm:prSet presAssocID="{89FC22F4-C71B-44EE-A5B3-F104B69D1A05}" presName="parentText" presStyleLbl="node1" presStyleIdx="1" presStyleCnt="8">
        <dgm:presLayoutVars>
          <dgm:chMax val="0"/>
          <dgm:bulletEnabled val="1"/>
        </dgm:presLayoutVars>
      </dgm:prSet>
      <dgm:spPr/>
    </dgm:pt>
    <dgm:pt modelId="{811F7BDA-03A2-47AD-995A-29151CC43A5F}" type="pres">
      <dgm:prSet presAssocID="{D1B2A664-5E7E-4517-AA15-955E34178AE9}" presName="spacer" presStyleCnt="0"/>
      <dgm:spPr/>
    </dgm:pt>
    <dgm:pt modelId="{3A74E1D1-D891-47EB-A981-DC9BF8663C33}" type="pres">
      <dgm:prSet presAssocID="{B6DA45EF-5B27-44FB-8FDB-502CA18437C1}" presName="parentText" presStyleLbl="node1" presStyleIdx="2" presStyleCnt="8">
        <dgm:presLayoutVars>
          <dgm:chMax val="0"/>
          <dgm:bulletEnabled val="1"/>
        </dgm:presLayoutVars>
      </dgm:prSet>
      <dgm:spPr/>
    </dgm:pt>
    <dgm:pt modelId="{3F227705-E329-4597-9532-306956E03DDF}" type="pres">
      <dgm:prSet presAssocID="{AFA56FB1-4E1A-4F78-AE49-42E590EC2866}" presName="spacer" presStyleCnt="0"/>
      <dgm:spPr/>
    </dgm:pt>
    <dgm:pt modelId="{7AA0CB76-DBCA-4BF0-97FF-CB247AF7B8A5}" type="pres">
      <dgm:prSet presAssocID="{B53C8229-7D6C-4638-8942-F5A02E012DF5}" presName="parentText" presStyleLbl="node1" presStyleIdx="3" presStyleCnt="8">
        <dgm:presLayoutVars>
          <dgm:chMax val="0"/>
          <dgm:bulletEnabled val="1"/>
        </dgm:presLayoutVars>
      </dgm:prSet>
      <dgm:spPr/>
    </dgm:pt>
    <dgm:pt modelId="{693575CA-825E-4E56-ABEF-8309A163A020}" type="pres">
      <dgm:prSet presAssocID="{6AF97E53-8F06-40E5-921D-027C0C1492BD}" presName="spacer" presStyleCnt="0"/>
      <dgm:spPr/>
    </dgm:pt>
    <dgm:pt modelId="{E730F834-3A6F-4E42-B9C5-DE5735B962DA}" type="pres">
      <dgm:prSet presAssocID="{BB41003C-08B1-4951-B53E-0E53471E7E0A}" presName="parentText" presStyleLbl="node1" presStyleIdx="4" presStyleCnt="8">
        <dgm:presLayoutVars>
          <dgm:chMax val="0"/>
          <dgm:bulletEnabled val="1"/>
        </dgm:presLayoutVars>
      </dgm:prSet>
      <dgm:spPr/>
    </dgm:pt>
    <dgm:pt modelId="{F607BFCB-187C-4EC6-8C3D-33958C6B15B0}" type="pres">
      <dgm:prSet presAssocID="{B27E6924-1EA0-48BA-8B65-D39C7DEA1592}" presName="spacer" presStyleCnt="0"/>
      <dgm:spPr/>
    </dgm:pt>
    <dgm:pt modelId="{AE189068-57BE-4CE4-9A05-D04A7F487647}" type="pres">
      <dgm:prSet presAssocID="{29302E2E-1A12-4975-8D79-0C5E164911ED}" presName="parentText" presStyleLbl="node1" presStyleIdx="5" presStyleCnt="8">
        <dgm:presLayoutVars>
          <dgm:chMax val="0"/>
          <dgm:bulletEnabled val="1"/>
        </dgm:presLayoutVars>
      </dgm:prSet>
      <dgm:spPr/>
    </dgm:pt>
    <dgm:pt modelId="{39C3D90A-EEEB-49CF-97E8-6D7A2FCD694F}" type="pres">
      <dgm:prSet presAssocID="{057519A9-E0AC-4000-8F81-122FB1F3954D}" presName="spacer" presStyleCnt="0"/>
      <dgm:spPr/>
    </dgm:pt>
    <dgm:pt modelId="{A5AD6ED5-A61E-48A3-A7C7-D1B33A8AFB50}" type="pres">
      <dgm:prSet presAssocID="{9E8450C8-A5C4-4B44-B30B-16E024F1F39D}" presName="parentText" presStyleLbl="node1" presStyleIdx="6" presStyleCnt="8">
        <dgm:presLayoutVars>
          <dgm:chMax val="0"/>
          <dgm:bulletEnabled val="1"/>
        </dgm:presLayoutVars>
      </dgm:prSet>
      <dgm:spPr/>
    </dgm:pt>
    <dgm:pt modelId="{D0B79E91-E748-4DE6-AE76-1CD16D14D770}" type="pres">
      <dgm:prSet presAssocID="{9CA570EB-AD0D-4B8A-8780-C4036D82272C}" presName="spacer" presStyleCnt="0"/>
      <dgm:spPr/>
    </dgm:pt>
    <dgm:pt modelId="{1F6F2506-107B-4850-9177-8BA5781E152F}" type="pres">
      <dgm:prSet presAssocID="{48A81063-6B89-4AB7-9ABF-CB557622B71B}" presName="parentText" presStyleLbl="node1" presStyleIdx="7" presStyleCnt="8" custLinFactY="23636" custLinFactNeighborX="920" custLinFactNeighborY="100000">
        <dgm:presLayoutVars>
          <dgm:chMax val="0"/>
          <dgm:bulletEnabled val="1"/>
        </dgm:presLayoutVars>
      </dgm:prSet>
      <dgm:spPr/>
    </dgm:pt>
  </dgm:ptLst>
  <dgm:cxnLst>
    <dgm:cxn modelId="{6B660D1D-949E-4C17-AA9A-6A9A21A13001}" srcId="{ACABC5BE-8A94-481C-8C86-F5F6437113D8}" destId="{400F149D-EFFD-4554-8E3E-5FBDEF046EA9}" srcOrd="0" destOrd="0" parTransId="{6FAC6126-5911-4C1A-B010-225988BEE8FE}" sibTransId="{A9A31C8B-40F4-4CD7-9674-FD80C7C49960}"/>
    <dgm:cxn modelId="{8158E739-E1F2-46D1-B989-937BAC6B6A15}" type="presOf" srcId="{48A81063-6B89-4AB7-9ABF-CB557622B71B}" destId="{1F6F2506-107B-4850-9177-8BA5781E152F}" srcOrd="0" destOrd="0" presId="urn:microsoft.com/office/officeart/2005/8/layout/vList2"/>
    <dgm:cxn modelId="{3283BD3A-6076-4C70-825C-2A7B90E95B7F}" type="presOf" srcId="{B53C8229-7D6C-4638-8942-F5A02E012DF5}" destId="{7AA0CB76-DBCA-4BF0-97FF-CB247AF7B8A5}" srcOrd="0" destOrd="0" presId="urn:microsoft.com/office/officeart/2005/8/layout/vList2"/>
    <dgm:cxn modelId="{CD159F3C-B8E1-4176-AE67-24C42B9E779C}" srcId="{ACABC5BE-8A94-481C-8C86-F5F6437113D8}" destId="{BB41003C-08B1-4951-B53E-0E53471E7E0A}" srcOrd="4" destOrd="0" parTransId="{227ABCDF-B90A-47D4-8537-EBE1BA46F3E0}" sibTransId="{B27E6924-1EA0-48BA-8B65-D39C7DEA1592}"/>
    <dgm:cxn modelId="{D277F93E-F6E2-4C95-94A6-C984B4FE5048}" type="presOf" srcId="{400F149D-EFFD-4554-8E3E-5FBDEF046EA9}" destId="{3377EC45-7B71-4EED-9CF3-D7ED36335B6A}" srcOrd="0" destOrd="0" presId="urn:microsoft.com/office/officeart/2005/8/layout/vList2"/>
    <dgm:cxn modelId="{368C3761-D04E-4A41-BA05-939FBBCA65AB}" type="presOf" srcId="{89FC22F4-C71B-44EE-A5B3-F104B69D1A05}" destId="{98AC606B-FB19-4B1F-BC97-B94B7F4B9161}" srcOrd="0" destOrd="0" presId="urn:microsoft.com/office/officeart/2005/8/layout/vList2"/>
    <dgm:cxn modelId="{B2E4266D-DD87-4F77-85D0-9C00C3F6CC88}" srcId="{ACABC5BE-8A94-481C-8C86-F5F6437113D8}" destId="{B53C8229-7D6C-4638-8942-F5A02E012DF5}" srcOrd="3" destOrd="0" parTransId="{EE7E8304-A527-43C6-96EC-78A6F8785671}" sibTransId="{6AF97E53-8F06-40E5-921D-027C0C1492BD}"/>
    <dgm:cxn modelId="{9797F175-D097-4305-9513-CAE4080D7003}" srcId="{ACABC5BE-8A94-481C-8C86-F5F6437113D8}" destId="{29302E2E-1A12-4975-8D79-0C5E164911ED}" srcOrd="5" destOrd="0" parTransId="{ADCFBB7E-2B02-4615-8DD0-1AC36477A6CD}" sibTransId="{057519A9-E0AC-4000-8F81-122FB1F3954D}"/>
    <dgm:cxn modelId="{F809147F-6E24-4199-950D-3862773FA9C7}" srcId="{ACABC5BE-8A94-481C-8C86-F5F6437113D8}" destId="{9E8450C8-A5C4-4B44-B30B-16E024F1F39D}" srcOrd="6" destOrd="0" parTransId="{8B88F7B9-5365-4589-8097-2263846CF033}" sibTransId="{9CA570EB-AD0D-4B8A-8780-C4036D82272C}"/>
    <dgm:cxn modelId="{EC143189-BAD6-4D0A-93B2-676F54F2BEB5}" type="presOf" srcId="{9E8450C8-A5C4-4B44-B30B-16E024F1F39D}" destId="{A5AD6ED5-A61E-48A3-A7C7-D1B33A8AFB50}" srcOrd="0" destOrd="0" presId="urn:microsoft.com/office/officeart/2005/8/layout/vList2"/>
    <dgm:cxn modelId="{085FBFB2-E797-485C-A380-EBFF6C6A2A7B}" type="presOf" srcId="{ACABC5BE-8A94-481C-8C86-F5F6437113D8}" destId="{F02B4FFC-A205-479A-B89E-130A3DF90E27}" srcOrd="0" destOrd="0" presId="urn:microsoft.com/office/officeart/2005/8/layout/vList2"/>
    <dgm:cxn modelId="{A10AA3B8-346B-4492-AA69-07E93DAA1942}" type="presOf" srcId="{BB41003C-08B1-4951-B53E-0E53471E7E0A}" destId="{E730F834-3A6F-4E42-B9C5-DE5735B962DA}" srcOrd="0" destOrd="0" presId="urn:microsoft.com/office/officeart/2005/8/layout/vList2"/>
    <dgm:cxn modelId="{C089E0BE-5E8B-4CD5-8E08-8AAA89ED2229}" type="presOf" srcId="{B6DA45EF-5B27-44FB-8FDB-502CA18437C1}" destId="{3A74E1D1-D891-47EB-A981-DC9BF8663C33}" srcOrd="0" destOrd="0" presId="urn:microsoft.com/office/officeart/2005/8/layout/vList2"/>
    <dgm:cxn modelId="{759688CC-5222-49B0-A87E-811138152C51}" srcId="{ACABC5BE-8A94-481C-8C86-F5F6437113D8}" destId="{89FC22F4-C71B-44EE-A5B3-F104B69D1A05}" srcOrd="1" destOrd="0" parTransId="{7C4BFE95-9A73-4BA8-984D-AB4E7AD43BDB}" sibTransId="{D1B2A664-5E7E-4517-AA15-955E34178AE9}"/>
    <dgm:cxn modelId="{F779EBE5-CD11-4C14-9094-BDC35F3AF59F}" type="presOf" srcId="{29302E2E-1A12-4975-8D79-0C5E164911ED}" destId="{AE189068-57BE-4CE4-9A05-D04A7F487647}" srcOrd="0" destOrd="0" presId="urn:microsoft.com/office/officeart/2005/8/layout/vList2"/>
    <dgm:cxn modelId="{C86129F7-C293-425E-AC26-A371D3A60D36}" srcId="{ACABC5BE-8A94-481C-8C86-F5F6437113D8}" destId="{48A81063-6B89-4AB7-9ABF-CB557622B71B}" srcOrd="7" destOrd="0" parTransId="{17B0402C-A953-493E-B529-DA7DED68589C}" sibTransId="{5D1AD22F-A897-4A2A-B6B1-BDED0BCE76D6}"/>
    <dgm:cxn modelId="{8C4D47F8-5F6C-49CC-88AD-4805B5F706BE}" srcId="{ACABC5BE-8A94-481C-8C86-F5F6437113D8}" destId="{B6DA45EF-5B27-44FB-8FDB-502CA18437C1}" srcOrd="2" destOrd="0" parTransId="{D46811AF-8A9C-4887-A3C7-5B8CA6199071}" sibTransId="{AFA56FB1-4E1A-4F78-AE49-42E590EC2866}"/>
    <dgm:cxn modelId="{E4C6F115-CA04-4D7D-81D3-867001062759}" type="presParOf" srcId="{F02B4FFC-A205-479A-B89E-130A3DF90E27}" destId="{3377EC45-7B71-4EED-9CF3-D7ED36335B6A}" srcOrd="0" destOrd="0" presId="urn:microsoft.com/office/officeart/2005/8/layout/vList2"/>
    <dgm:cxn modelId="{8BFC8A10-8506-46C5-BF7D-BDF2E5760BA3}" type="presParOf" srcId="{F02B4FFC-A205-479A-B89E-130A3DF90E27}" destId="{0C544DFA-3D0A-4C23-84CF-BAA4BE7B8CC2}" srcOrd="1" destOrd="0" presId="urn:microsoft.com/office/officeart/2005/8/layout/vList2"/>
    <dgm:cxn modelId="{BD33F4C8-E6C3-4972-B2C8-38A652C4FEDC}" type="presParOf" srcId="{F02B4FFC-A205-479A-B89E-130A3DF90E27}" destId="{98AC606B-FB19-4B1F-BC97-B94B7F4B9161}" srcOrd="2" destOrd="0" presId="urn:microsoft.com/office/officeart/2005/8/layout/vList2"/>
    <dgm:cxn modelId="{709D4812-CFBD-4EF6-932D-8F21BBE1F775}" type="presParOf" srcId="{F02B4FFC-A205-479A-B89E-130A3DF90E27}" destId="{811F7BDA-03A2-47AD-995A-29151CC43A5F}" srcOrd="3" destOrd="0" presId="urn:microsoft.com/office/officeart/2005/8/layout/vList2"/>
    <dgm:cxn modelId="{4E0BE949-59FE-4B2B-BD2D-FA36DE7BF458}" type="presParOf" srcId="{F02B4FFC-A205-479A-B89E-130A3DF90E27}" destId="{3A74E1D1-D891-47EB-A981-DC9BF8663C33}" srcOrd="4" destOrd="0" presId="urn:microsoft.com/office/officeart/2005/8/layout/vList2"/>
    <dgm:cxn modelId="{BEB6292B-4D05-41D1-A5BE-503BC6D64C8E}" type="presParOf" srcId="{F02B4FFC-A205-479A-B89E-130A3DF90E27}" destId="{3F227705-E329-4597-9532-306956E03DDF}" srcOrd="5" destOrd="0" presId="urn:microsoft.com/office/officeart/2005/8/layout/vList2"/>
    <dgm:cxn modelId="{03A1FB6D-556B-418B-98CB-75F8080E52F4}" type="presParOf" srcId="{F02B4FFC-A205-479A-B89E-130A3DF90E27}" destId="{7AA0CB76-DBCA-4BF0-97FF-CB247AF7B8A5}" srcOrd="6" destOrd="0" presId="urn:microsoft.com/office/officeart/2005/8/layout/vList2"/>
    <dgm:cxn modelId="{EC423B6A-6623-4AF1-8ACC-B22772729EBC}" type="presParOf" srcId="{F02B4FFC-A205-479A-B89E-130A3DF90E27}" destId="{693575CA-825E-4E56-ABEF-8309A163A020}" srcOrd="7" destOrd="0" presId="urn:microsoft.com/office/officeart/2005/8/layout/vList2"/>
    <dgm:cxn modelId="{1E6D6086-587B-4BDA-8452-F6F25EACFDDC}" type="presParOf" srcId="{F02B4FFC-A205-479A-B89E-130A3DF90E27}" destId="{E730F834-3A6F-4E42-B9C5-DE5735B962DA}" srcOrd="8" destOrd="0" presId="urn:microsoft.com/office/officeart/2005/8/layout/vList2"/>
    <dgm:cxn modelId="{82EBB3C1-0DF6-47B0-9EA3-432F388C5E9E}" type="presParOf" srcId="{F02B4FFC-A205-479A-B89E-130A3DF90E27}" destId="{F607BFCB-187C-4EC6-8C3D-33958C6B15B0}" srcOrd="9" destOrd="0" presId="urn:microsoft.com/office/officeart/2005/8/layout/vList2"/>
    <dgm:cxn modelId="{F53472D0-72B4-485C-83A2-EC2A58E2678A}" type="presParOf" srcId="{F02B4FFC-A205-479A-B89E-130A3DF90E27}" destId="{AE189068-57BE-4CE4-9A05-D04A7F487647}" srcOrd="10" destOrd="0" presId="urn:microsoft.com/office/officeart/2005/8/layout/vList2"/>
    <dgm:cxn modelId="{7604FA05-FC3F-4C70-A982-799806370C26}" type="presParOf" srcId="{F02B4FFC-A205-479A-B89E-130A3DF90E27}" destId="{39C3D90A-EEEB-49CF-97E8-6D7A2FCD694F}" srcOrd="11" destOrd="0" presId="urn:microsoft.com/office/officeart/2005/8/layout/vList2"/>
    <dgm:cxn modelId="{092B90BF-9B2B-497F-9FB3-D0F602F5BBA8}" type="presParOf" srcId="{F02B4FFC-A205-479A-B89E-130A3DF90E27}" destId="{A5AD6ED5-A61E-48A3-A7C7-D1B33A8AFB50}" srcOrd="12" destOrd="0" presId="urn:microsoft.com/office/officeart/2005/8/layout/vList2"/>
    <dgm:cxn modelId="{1874807C-8E41-4053-B54A-F4732EAAB0CE}" type="presParOf" srcId="{F02B4FFC-A205-479A-B89E-130A3DF90E27}" destId="{D0B79E91-E748-4DE6-AE76-1CD16D14D770}" srcOrd="13" destOrd="0" presId="urn:microsoft.com/office/officeart/2005/8/layout/vList2"/>
    <dgm:cxn modelId="{1E0940F4-EC3D-4E8B-B42C-1F39B12C2992}" type="presParOf" srcId="{F02B4FFC-A205-479A-B89E-130A3DF90E27}" destId="{1F6F2506-107B-4850-9177-8BA5781E152F}" srcOrd="14" destOrd="0" presId="urn:microsoft.com/office/officeart/2005/8/layout/vList2"/>
  </dgm:cxnLst>
  <dgm:bg>
    <a:solidFill>
      <a:schemeClr val="bg1"/>
    </a:solidFill>
  </dgm:bg>
  <dgm:whole/>
  <dgm:extLst>
    <a:ext uri="http://schemas.microsoft.com/office/drawing/2008/diagram">
      <dsp:dataModelExt xmlns:dsp="http://schemas.microsoft.com/office/drawing/2008/diagram" relId="rId3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77EC45-7B71-4EED-9CF3-D7ED36335B6A}">
      <dsp:nvSpPr>
        <dsp:cNvPr id="0" name=""/>
        <dsp:cNvSpPr/>
      </dsp:nvSpPr>
      <dsp:spPr>
        <a:xfrm>
          <a:off x="0" y="394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Membership</a:t>
          </a:r>
        </a:p>
      </dsp:txBody>
      <dsp:txXfrm>
        <a:off x="16449" y="55933"/>
        <a:ext cx="1535198" cy="304062"/>
      </dsp:txXfrm>
    </dsp:sp>
    <dsp:sp modelId="{98AC606B-FB19-4B1F-BC97-B94B7F4B9161}">
      <dsp:nvSpPr>
        <dsp:cNvPr id="0" name=""/>
        <dsp:cNvSpPr/>
      </dsp:nvSpPr>
      <dsp:spPr>
        <a:xfrm>
          <a:off x="0" y="4282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Corporate Affairs</a:t>
          </a:r>
        </a:p>
      </dsp:txBody>
      <dsp:txXfrm>
        <a:off x="16449" y="444733"/>
        <a:ext cx="1535198" cy="304062"/>
      </dsp:txXfrm>
    </dsp:sp>
    <dsp:sp modelId="{3A74E1D1-D891-47EB-A981-DC9BF8663C33}">
      <dsp:nvSpPr>
        <dsp:cNvPr id="0" name=""/>
        <dsp:cNvSpPr/>
      </dsp:nvSpPr>
      <dsp:spPr>
        <a:xfrm>
          <a:off x="0" y="8170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Marketing</a:t>
          </a:r>
        </a:p>
      </dsp:txBody>
      <dsp:txXfrm>
        <a:off x="16449" y="833533"/>
        <a:ext cx="1535198" cy="304062"/>
      </dsp:txXfrm>
    </dsp:sp>
    <dsp:sp modelId="{7AA0CB76-DBCA-4BF0-97FF-CB247AF7B8A5}">
      <dsp:nvSpPr>
        <dsp:cNvPr id="0" name=""/>
        <dsp:cNvSpPr/>
      </dsp:nvSpPr>
      <dsp:spPr>
        <a:xfrm>
          <a:off x="0" y="12058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Industry Development</a:t>
          </a:r>
        </a:p>
      </dsp:txBody>
      <dsp:txXfrm>
        <a:off x="16449" y="1222333"/>
        <a:ext cx="1535198" cy="304062"/>
      </dsp:txXfrm>
    </dsp:sp>
    <dsp:sp modelId="{E730F834-3A6F-4E42-B9C5-DE5735B962DA}">
      <dsp:nvSpPr>
        <dsp:cNvPr id="0" name=""/>
        <dsp:cNvSpPr/>
      </dsp:nvSpPr>
      <dsp:spPr>
        <a:xfrm>
          <a:off x="0" y="15946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Academy</a:t>
          </a:r>
        </a:p>
      </dsp:txBody>
      <dsp:txXfrm>
        <a:off x="16449" y="1611133"/>
        <a:ext cx="1535198" cy="304062"/>
      </dsp:txXfrm>
    </dsp:sp>
    <dsp:sp modelId="{AE189068-57BE-4CE4-9A05-D04A7F487647}">
      <dsp:nvSpPr>
        <dsp:cNvPr id="0" name=""/>
        <dsp:cNvSpPr/>
      </dsp:nvSpPr>
      <dsp:spPr>
        <a:xfrm>
          <a:off x="0" y="19834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International</a:t>
          </a:r>
        </a:p>
      </dsp:txBody>
      <dsp:txXfrm>
        <a:off x="16449" y="1999933"/>
        <a:ext cx="1535198" cy="304062"/>
      </dsp:txXfrm>
    </dsp:sp>
    <dsp:sp modelId="{A5AD6ED5-A61E-48A3-A7C7-D1B33A8AFB50}">
      <dsp:nvSpPr>
        <dsp:cNvPr id="0" name=""/>
        <dsp:cNvSpPr/>
      </dsp:nvSpPr>
      <dsp:spPr>
        <a:xfrm>
          <a:off x="0" y="2372284"/>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Technology</a:t>
          </a:r>
        </a:p>
      </dsp:txBody>
      <dsp:txXfrm>
        <a:off x="16449" y="2388733"/>
        <a:ext cx="1535198" cy="304062"/>
      </dsp:txXfrm>
    </dsp:sp>
    <dsp:sp modelId="{1F6F2506-107B-4850-9177-8BA5781E152F}">
      <dsp:nvSpPr>
        <dsp:cNvPr id="0" name=""/>
        <dsp:cNvSpPr/>
      </dsp:nvSpPr>
      <dsp:spPr>
        <a:xfrm>
          <a:off x="0" y="2800569"/>
          <a:ext cx="1568096" cy="33696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Finance &amp; Admin</a:t>
          </a:r>
        </a:p>
      </dsp:txBody>
      <dsp:txXfrm>
        <a:off x="16449" y="2817018"/>
        <a:ext cx="1535198" cy="3040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E49006F5-1630-4A8E-932E-95150826B983}" type="datetimeFigureOut">
              <a:rPr lang="en-US" smtClean="0"/>
              <a:t>1/29/2026</a:t>
            </a:fld>
            <a:endParaRPr lang="en-US"/>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17F74325-318F-4F85-A3DC-DCCA181CADB0}" type="slidenum">
              <a:rPr lang="en-US" smtClean="0"/>
              <a:t>‹nº›</a:t>
            </a:fld>
            <a:endParaRPr lang="en-US"/>
          </a:p>
        </p:txBody>
      </p:sp>
    </p:spTree>
    <p:extLst>
      <p:ext uri="{BB962C8B-B14F-4D97-AF65-F5344CB8AC3E}">
        <p14:creationId xmlns:p14="http://schemas.microsoft.com/office/powerpoint/2010/main" val="807101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F74325-318F-4F85-A3DC-DCCA181CADB0}" type="slidenum">
              <a:rPr lang="en-US" smtClean="0"/>
              <a:t>1</a:t>
            </a:fld>
            <a:endParaRPr lang="en-US"/>
          </a:p>
        </p:txBody>
      </p:sp>
    </p:spTree>
    <p:extLst>
      <p:ext uri="{BB962C8B-B14F-4D97-AF65-F5344CB8AC3E}">
        <p14:creationId xmlns:p14="http://schemas.microsoft.com/office/powerpoint/2010/main" val="3842516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F74325-318F-4F85-A3DC-DCCA181CADB0}" type="slidenum">
              <a:rPr lang="en-US" smtClean="0"/>
              <a:t>2</a:t>
            </a:fld>
            <a:endParaRPr lang="en-US"/>
          </a:p>
        </p:txBody>
      </p:sp>
    </p:spTree>
    <p:extLst>
      <p:ext uri="{BB962C8B-B14F-4D97-AF65-F5344CB8AC3E}">
        <p14:creationId xmlns:p14="http://schemas.microsoft.com/office/powerpoint/2010/main" val="1400586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21C571-8725-45A4-9FBF-22E722F638F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0959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9" name="Content Placeholder 16" descr="A picture containing sky, outdoor, sitting&#10;&#10;Description automatically generated">
            <a:extLst>
              <a:ext uri="{FF2B5EF4-FFF2-40B4-BE49-F238E27FC236}">
                <a16:creationId xmlns:a16="http://schemas.microsoft.com/office/drawing/2014/main" id="{0533024C-B7E1-42F8-8124-32B7235A8899}"/>
              </a:ext>
            </a:extLst>
          </p:cNvPr>
          <p:cNvPicPr>
            <a:picLocks noChangeAspect="1"/>
          </p:cNvPicPr>
          <p:nvPr userDrawn="1"/>
        </p:nvPicPr>
        <p:blipFill rotWithShape="1">
          <a:blip r:embed="rId2" cstate="email">
            <a:extLst>
              <a:ext uri="{28A0092B-C50C-407E-A947-70E740481C1C}">
                <a14:useLocalDpi xmlns:a14="http://schemas.microsoft.com/office/drawing/2010/main" val="0"/>
              </a:ext>
            </a:extLst>
          </a:blip>
          <a:srcRect/>
          <a:stretch/>
        </p:blipFill>
        <p:spPr>
          <a:xfrm>
            <a:off x="-1" y="2"/>
            <a:ext cx="5137034" cy="10287000"/>
          </a:xfrm>
          <a:prstGeom prst="rect">
            <a:avLst/>
          </a:prstGeom>
        </p:spPr>
      </p:pic>
      <p:sp>
        <p:nvSpPr>
          <p:cNvPr id="2" name="Title 1">
            <a:extLst>
              <a:ext uri="{FF2B5EF4-FFF2-40B4-BE49-F238E27FC236}">
                <a16:creationId xmlns:a16="http://schemas.microsoft.com/office/drawing/2014/main" id="{6C91E568-F9DE-4213-8C09-29E379C07ED7}"/>
              </a:ext>
            </a:extLst>
          </p:cNvPr>
          <p:cNvSpPr>
            <a:spLocks noGrp="1"/>
          </p:cNvSpPr>
          <p:nvPr>
            <p:ph type="ctrTitle"/>
          </p:nvPr>
        </p:nvSpPr>
        <p:spPr>
          <a:xfrm>
            <a:off x="6195823" y="6009673"/>
            <a:ext cx="8607110" cy="1994392"/>
          </a:xfrm>
        </p:spPr>
        <p:txBody>
          <a:bodyPr wrap="square" lIns="0" tIns="0" rIns="0" bIns="0" anchor="b">
            <a:spAutoFit/>
          </a:bodyPr>
          <a:lstStyle>
            <a:lvl1pPr>
              <a:defRPr lang="en-US" sz="7200" dirty="0">
                <a:latin typeface="Segoe UI Light" panose="020B0502040204020203" pitchFamily="34" charset="0"/>
                <a:ea typeface="+mn-ea"/>
                <a:cs typeface="Segoe UI Light" panose="020B0502040204020203" pitchFamily="34" charset="0"/>
              </a:defRPr>
            </a:lvl1pPr>
          </a:lstStyle>
          <a:p>
            <a:pPr marL="0" lvl="0"/>
            <a:r>
              <a:rPr lang="en-US" dirty="0"/>
              <a:t>Click to edit Master title style</a:t>
            </a:r>
          </a:p>
        </p:txBody>
      </p:sp>
      <p:sp>
        <p:nvSpPr>
          <p:cNvPr id="4" name="Date Placeholder 3">
            <a:extLst>
              <a:ext uri="{FF2B5EF4-FFF2-40B4-BE49-F238E27FC236}">
                <a16:creationId xmlns:a16="http://schemas.microsoft.com/office/drawing/2014/main" id="{6A3255D9-66EB-4E2F-94D0-71FBFED6BDEF}"/>
              </a:ext>
            </a:extLst>
          </p:cNvPr>
          <p:cNvSpPr>
            <a:spLocks noGrp="1"/>
          </p:cNvSpPr>
          <p:nvPr>
            <p:ph type="dt" sz="half" idx="10"/>
          </p:nvPr>
        </p:nvSpPr>
        <p:spPr>
          <a:xfrm>
            <a:off x="6233927" y="592222"/>
            <a:ext cx="4114800" cy="276999"/>
          </a:xfrm>
        </p:spPr>
        <p:txBody>
          <a:bodyPr wrap="square" lIns="0" tIns="0" rIns="0" bIns="0">
            <a:spAutoFit/>
          </a:bodyPr>
          <a:lstStyle>
            <a:lvl1pPr>
              <a:defRPr lang="en-US" b="1" smtClean="0">
                <a:solidFill>
                  <a:schemeClr val="tx1">
                    <a:lumMod val="75000"/>
                    <a:lumOff val="25000"/>
                  </a:schemeClr>
                </a:solidFill>
                <a:latin typeface="Segoe UI" panose="020B0502040204020203" pitchFamily="34" charset="0"/>
                <a:cs typeface="Segoe UI" panose="020B0502040204020203" pitchFamily="34" charset="0"/>
              </a:defRPr>
            </a:lvl1pPr>
          </a:lstStyle>
          <a:p>
            <a:pPr>
              <a:spcBef>
                <a:spcPts val="900"/>
              </a:spcBef>
            </a:pPr>
            <a:endParaRPr lang="en-US" dirty="0"/>
          </a:p>
        </p:txBody>
      </p:sp>
      <p:sp>
        <p:nvSpPr>
          <p:cNvPr id="8" name="Rectangle 7">
            <a:extLst>
              <a:ext uri="{FF2B5EF4-FFF2-40B4-BE49-F238E27FC236}">
                <a16:creationId xmlns:a16="http://schemas.microsoft.com/office/drawing/2014/main" id="{D5FFFBD6-35E0-4E18-BCEF-1A485F6428CC}"/>
              </a:ext>
            </a:extLst>
          </p:cNvPr>
          <p:cNvSpPr/>
          <p:nvPr userDrawn="1"/>
        </p:nvSpPr>
        <p:spPr>
          <a:xfrm>
            <a:off x="1" y="4205381"/>
            <a:ext cx="3325484" cy="6081623"/>
          </a:xfrm>
          <a:prstGeom prst="rect">
            <a:avLst/>
          </a:prstGeom>
          <a:solidFill>
            <a:schemeClr val="tx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cxnSp>
        <p:nvCxnSpPr>
          <p:cNvPr id="12" name="Straight Connector 11">
            <a:extLst>
              <a:ext uri="{FF2B5EF4-FFF2-40B4-BE49-F238E27FC236}">
                <a16:creationId xmlns:a16="http://schemas.microsoft.com/office/drawing/2014/main" id="{A2A42AAA-C0C6-4AD7-97C5-DAFE7E1AD435}"/>
              </a:ext>
            </a:extLst>
          </p:cNvPr>
          <p:cNvCxnSpPr>
            <a:cxnSpLocks/>
          </p:cNvCxnSpPr>
          <p:nvPr userDrawn="1"/>
        </p:nvCxnSpPr>
        <p:spPr>
          <a:xfrm>
            <a:off x="6233927" y="1022231"/>
            <a:ext cx="112604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C3F6522-2D67-4642-88E7-3DA997295CFE}"/>
              </a:ext>
            </a:extLst>
          </p:cNvPr>
          <p:cNvCxnSpPr>
            <a:cxnSpLocks/>
          </p:cNvCxnSpPr>
          <p:nvPr userDrawn="1"/>
        </p:nvCxnSpPr>
        <p:spPr>
          <a:xfrm>
            <a:off x="6212360" y="8157077"/>
            <a:ext cx="112604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3111DCD1-7E2F-4AFF-A707-EEF5D2051FA3}"/>
              </a:ext>
            </a:extLst>
          </p:cNvPr>
          <p:cNvSpPr/>
          <p:nvPr userDrawn="1"/>
        </p:nvSpPr>
        <p:spPr>
          <a:xfrm>
            <a:off x="5149969" y="5828021"/>
            <a:ext cx="297612" cy="108692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8" name="Rectangle 17">
            <a:extLst>
              <a:ext uri="{FF2B5EF4-FFF2-40B4-BE49-F238E27FC236}">
                <a16:creationId xmlns:a16="http://schemas.microsoft.com/office/drawing/2014/main" id="{F24D280E-E56C-4B08-8AEF-48D5DC102FC0}"/>
              </a:ext>
            </a:extLst>
          </p:cNvPr>
          <p:cNvSpPr/>
          <p:nvPr userDrawn="1"/>
        </p:nvSpPr>
        <p:spPr>
          <a:xfrm>
            <a:off x="1811551" y="-12938"/>
            <a:ext cx="3325484" cy="5819889"/>
          </a:xfrm>
          <a:prstGeom prst="rect">
            <a:avLst/>
          </a:prstGeom>
          <a:solidFill>
            <a:schemeClr val="tx1">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3" name="Subtitle 2">
            <a:extLst>
              <a:ext uri="{FF2B5EF4-FFF2-40B4-BE49-F238E27FC236}">
                <a16:creationId xmlns:a16="http://schemas.microsoft.com/office/drawing/2014/main" id="{D912C324-E03B-4694-BEAD-D621429EB6CD}"/>
              </a:ext>
            </a:extLst>
          </p:cNvPr>
          <p:cNvSpPr>
            <a:spLocks noGrp="1"/>
          </p:cNvSpPr>
          <p:nvPr>
            <p:ph type="subTitle" idx="1"/>
          </p:nvPr>
        </p:nvSpPr>
        <p:spPr>
          <a:xfrm>
            <a:off x="6233927" y="8519802"/>
            <a:ext cx="8569002" cy="899853"/>
          </a:xfrm>
        </p:spPr>
        <p:txBody>
          <a:bodyPr wrap="square" lIns="0" tIns="0" rIns="0" bIns="0">
            <a:noAutofit/>
          </a:bodyPr>
          <a:lstStyle>
            <a:lvl1pPr marL="0" indent="0">
              <a:buNone/>
              <a:defRPr lang="en-US" sz="1800" b="0" i="0">
                <a:solidFill>
                  <a:schemeClr val="tx1">
                    <a:lumMod val="75000"/>
                    <a:lumOff val="25000"/>
                  </a:schemeClr>
                </a:solidFill>
                <a:effectLst/>
                <a:latin typeface="Segoe UI" panose="020B0502040204020203" pitchFamily="34" charset="0"/>
                <a:cs typeface="Segoe UI" panose="020B0502040204020203" pitchFamily="34" charset="0"/>
              </a:defRPr>
            </a:lvl1pPr>
          </a:lstStyle>
          <a:p>
            <a:pPr marL="0" lvl="0">
              <a:spcBef>
                <a:spcPts val="900"/>
              </a:spcBef>
            </a:pPr>
            <a:r>
              <a:rPr lang="en-US" dirty="0"/>
              <a:t>Click to edit Master subtitle style</a:t>
            </a:r>
          </a:p>
        </p:txBody>
      </p:sp>
      <p:sp>
        <p:nvSpPr>
          <p:cNvPr id="5" name="Footer Placeholder 4">
            <a:extLst>
              <a:ext uri="{FF2B5EF4-FFF2-40B4-BE49-F238E27FC236}">
                <a16:creationId xmlns:a16="http://schemas.microsoft.com/office/drawing/2014/main" id="{488E42E3-2F56-45FE-9A71-E60CA98F1AD6}"/>
              </a:ext>
            </a:extLst>
          </p:cNvPr>
          <p:cNvSpPr>
            <a:spLocks noGrp="1"/>
          </p:cNvSpPr>
          <p:nvPr>
            <p:ph type="ftr" sz="quarter" idx="11"/>
          </p:nvPr>
        </p:nvSpPr>
        <p:spPr>
          <a:xfrm>
            <a:off x="14480519" y="609681"/>
            <a:ext cx="3065573" cy="242695"/>
          </a:xfrm>
        </p:spPr>
        <p:txBody>
          <a:bodyPr wrap="square" lIns="0" tIns="0" rIns="0" bIns="0">
            <a:spAutoFit/>
          </a:bodyPr>
          <a:lstStyle>
            <a:lvl1pPr algn="r">
              <a:defRPr lang="en-US" sz="1577" i="1">
                <a:solidFill>
                  <a:schemeClr val="tx1">
                    <a:lumMod val="75000"/>
                    <a:lumOff val="25000"/>
                  </a:schemeClr>
                </a:solidFill>
                <a:latin typeface="Segoe UI" panose="020B0502040204020203" pitchFamily="34" charset="0"/>
                <a:cs typeface="Segoe UI" panose="020B0502040204020203" pitchFamily="34" charset="0"/>
              </a:defRPr>
            </a:lvl1pPr>
          </a:lstStyle>
          <a:p>
            <a:pPr>
              <a:spcBef>
                <a:spcPts val="900"/>
              </a:spcBef>
            </a:pPr>
            <a:r>
              <a:rPr lang="en-US"/>
              <a:t>Weekly Status Report</a:t>
            </a:r>
            <a:endParaRPr lang="en-US" dirty="0"/>
          </a:p>
        </p:txBody>
      </p:sp>
    </p:spTree>
    <p:extLst>
      <p:ext uri="{BB962C8B-B14F-4D97-AF65-F5344CB8AC3E}">
        <p14:creationId xmlns:p14="http://schemas.microsoft.com/office/powerpoint/2010/main" val="29181884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1EF4-E205-4327-9561-91F2691AB83D}"/>
              </a:ext>
            </a:extLst>
          </p:cNvPr>
          <p:cNvSpPr>
            <a:spLocks noGrp="1"/>
          </p:cNvSpPr>
          <p:nvPr>
            <p:ph type="title"/>
          </p:nvPr>
        </p:nvSpPr>
        <p:spPr>
          <a:xfrm>
            <a:off x="516489" y="446276"/>
            <a:ext cx="14455746" cy="1298202"/>
          </a:xfrm>
        </p:spPr>
        <p:txBody>
          <a:bodyPr anchor="b">
            <a:normAutofit/>
          </a:bodyPr>
          <a:lstStyle>
            <a:lvl1pPr>
              <a:defRPr sz="4800">
                <a:latin typeface="Segoe UI Light" panose="020B0502040204020203" pitchFamily="34" charset="0"/>
                <a:cs typeface="Segoe UI Light" panose="020B0502040204020203"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373AAF5-F22B-43A4-88C7-8F8933D401D5}"/>
              </a:ext>
            </a:extLst>
          </p:cNvPr>
          <p:cNvSpPr>
            <a:spLocks noGrp="1"/>
          </p:cNvSpPr>
          <p:nvPr>
            <p:ph idx="1"/>
          </p:nvPr>
        </p:nvSpPr>
        <p:spPr>
          <a:xfrm>
            <a:off x="516488" y="2174415"/>
            <a:ext cx="17301494" cy="6527007"/>
          </a:xfrm>
        </p:spPr>
        <p:txBody>
          <a:bodyPr>
            <a:normAutofit/>
          </a:bodyPr>
          <a:lstStyle>
            <a:lvl1pPr>
              <a:defRPr sz="3000">
                <a:solidFill>
                  <a:schemeClr val="tx1"/>
                </a:solidFill>
                <a:latin typeface="Segoe UI" panose="020B0502040204020203" pitchFamily="34" charset="0"/>
                <a:cs typeface="Segoe UI" panose="020B0502040204020203" pitchFamily="34" charset="0"/>
              </a:defRPr>
            </a:lvl1pPr>
            <a:lvl2pPr>
              <a:defRPr sz="2700">
                <a:solidFill>
                  <a:schemeClr val="tx1"/>
                </a:solidFill>
                <a:latin typeface="Segoe UI" panose="020B0502040204020203" pitchFamily="34" charset="0"/>
                <a:cs typeface="Segoe UI" panose="020B0502040204020203" pitchFamily="34" charset="0"/>
              </a:defRPr>
            </a:lvl2pPr>
            <a:lvl3pPr>
              <a:defRPr sz="2400">
                <a:solidFill>
                  <a:schemeClr val="tx1"/>
                </a:solidFill>
                <a:latin typeface="Segoe UI" panose="020B0502040204020203" pitchFamily="34" charset="0"/>
                <a:cs typeface="Segoe UI" panose="020B0502040204020203" pitchFamily="34" charset="0"/>
              </a:defRPr>
            </a:lvl3pPr>
            <a:lvl4pPr>
              <a:defRPr sz="2100">
                <a:solidFill>
                  <a:schemeClr val="tx1"/>
                </a:solidFill>
                <a:latin typeface="Segoe UI" panose="020B0502040204020203" pitchFamily="34" charset="0"/>
                <a:cs typeface="Segoe UI" panose="020B0502040204020203" pitchFamily="34" charset="0"/>
              </a:defRPr>
            </a:lvl4pPr>
            <a:lvl5pPr>
              <a:defRPr sz="2100">
                <a:solidFill>
                  <a:schemeClr val="tx1"/>
                </a:solidFill>
                <a:latin typeface="Segoe UI" panose="020B0502040204020203" pitchFamily="34" charset="0"/>
                <a:cs typeface="Segoe UI" panose="020B050204020402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8550FEE0-5CD1-41CC-A614-DDAE41FBB6A1}"/>
              </a:ext>
            </a:extLst>
          </p:cNvPr>
          <p:cNvSpPr>
            <a:spLocks noGrp="1"/>
          </p:cNvSpPr>
          <p:nvPr>
            <p:ph type="ftr" sz="quarter" idx="11"/>
          </p:nvPr>
        </p:nvSpPr>
        <p:spPr>
          <a:xfrm>
            <a:off x="516486" y="9502171"/>
            <a:ext cx="6172200" cy="419501"/>
          </a:xfrm>
        </p:spPr>
        <p:txBody>
          <a:bodyPr/>
          <a:lstStyle>
            <a:lvl1pPr algn="l">
              <a:defRPr sz="1800" spc="450">
                <a:solidFill>
                  <a:schemeClr val="bg1">
                    <a:lumMod val="65000"/>
                  </a:schemeClr>
                </a:solidFill>
                <a:latin typeface="Segoe UI" panose="020B0502040204020203" pitchFamily="34" charset="0"/>
                <a:cs typeface="Segoe UI" panose="020B0502040204020203" pitchFamily="34" charset="0"/>
              </a:defRPr>
            </a:lvl1pPr>
          </a:lstStyle>
          <a:p>
            <a:r>
              <a:rPr lang="en-US"/>
              <a:t>WEEKLY STATUS REPORT</a:t>
            </a:r>
            <a:endParaRPr lang="en-US" dirty="0"/>
          </a:p>
        </p:txBody>
      </p:sp>
      <p:sp>
        <p:nvSpPr>
          <p:cNvPr id="6" name="Slide Number Placeholder 5">
            <a:extLst>
              <a:ext uri="{FF2B5EF4-FFF2-40B4-BE49-F238E27FC236}">
                <a16:creationId xmlns:a16="http://schemas.microsoft.com/office/drawing/2014/main" id="{6E0169E6-1FEF-4B18-A18D-337512DEF176}"/>
              </a:ext>
            </a:extLst>
          </p:cNvPr>
          <p:cNvSpPr>
            <a:spLocks noGrp="1"/>
          </p:cNvSpPr>
          <p:nvPr>
            <p:ph type="sldNum" sz="quarter" idx="12"/>
          </p:nvPr>
        </p:nvSpPr>
        <p:spPr>
          <a:xfrm>
            <a:off x="16278047" y="9540078"/>
            <a:ext cx="1309199" cy="362850"/>
          </a:xfrm>
        </p:spPr>
        <p:txBody>
          <a:bodyPr/>
          <a:lstStyle>
            <a:lvl1pPr>
              <a:defRPr sz="1800">
                <a:solidFill>
                  <a:schemeClr val="bg1"/>
                </a:solidFill>
                <a:latin typeface="Segoe UI" panose="020B0502040204020203" pitchFamily="34" charset="0"/>
                <a:cs typeface="Segoe UI" panose="020B0502040204020203" pitchFamily="34" charset="0"/>
              </a:defRPr>
            </a:lvl1pPr>
          </a:lstStyle>
          <a:p>
            <a:r>
              <a:rPr lang="en-US" dirty="0"/>
              <a:t>Slide </a:t>
            </a:r>
            <a:fld id="{9CEF2F22-5709-41C3-8EB7-7BEDBFD473CC}" type="slidenum">
              <a:rPr lang="en-US" smtClean="0"/>
              <a:pPr/>
              <a:t>‹nº›</a:t>
            </a:fld>
            <a:endParaRPr lang="en-US" dirty="0"/>
          </a:p>
        </p:txBody>
      </p:sp>
      <p:cxnSp>
        <p:nvCxnSpPr>
          <p:cNvPr id="10" name="Straight Connector 9">
            <a:extLst>
              <a:ext uri="{FF2B5EF4-FFF2-40B4-BE49-F238E27FC236}">
                <a16:creationId xmlns:a16="http://schemas.microsoft.com/office/drawing/2014/main" id="{A956B487-0016-4137-B3A2-933972D5605E}"/>
              </a:ext>
            </a:extLst>
          </p:cNvPr>
          <p:cNvCxnSpPr/>
          <p:nvPr userDrawn="1"/>
        </p:nvCxnSpPr>
        <p:spPr>
          <a:xfrm>
            <a:off x="516488" y="1765904"/>
            <a:ext cx="1730149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52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2B0D-52DD-4042-A55C-2609E50A5C9E}"/>
              </a:ext>
            </a:extLst>
          </p:cNvPr>
          <p:cNvSpPr>
            <a:spLocks noGrp="1"/>
          </p:cNvSpPr>
          <p:nvPr>
            <p:ph type="title"/>
          </p:nvPr>
        </p:nvSpPr>
        <p:spPr>
          <a:xfrm>
            <a:off x="1247777" y="2564611"/>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1E4F9A35-2492-477D-AC24-393C36652BE6}"/>
              </a:ext>
            </a:extLst>
          </p:cNvPr>
          <p:cNvSpPr>
            <a:spLocks noGrp="1"/>
          </p:cNvSpPr>
          <p:nvPr>
            <p:ph type="body" idx="1"/>
          </p:nvPr>
        </p:nvSpPr>
        <p:spPr>
          <a:xfrm>
            <a:off x="1247777" y="6884198"/>
            <a:ext cx="15773400" cy="2250281"/>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E4B8E90-B232-49A0-BC91-8B1873CA427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93DCF95-7D3C-4E8E-A96B-1BC54D1B9348}"/>
              </a:ext>
            </a:extLst>
          </p:cNvPr>
          <p:cNvSpPr>
            <a:spLocks noGrp="1"/>
          </p:cNvSpPr>
          <p:nvPr>
            <p:ph type="ftr" sz="quarter" idx="11"/>
          </p:nvPr>
        </p:nvSpPr>
        <p:spPr/>
        <p:txBody>
          <a:bodyPr/>
          <a:lstStyle/>
          <a:p>
            <a:r>
              <a:rPr lang="en-US"/>
              <a:t>Weekly Status Report</a:t>
            </a:r>
          </a:p>
        </p:txBody>
      </p:sp>
      <p:sp>
        <p:nvSpPr>
          <p:cNvPr id="6" name="Slide Number Placeholder 5">
            <a:extLst>
              <a:ext uri="{FF2B5EF4-FFF2-40B4-BE49-F238E27FC236}">
                <a16:creationId xmlns:a16="http://schemas.microsoft.com/office/drawing/2014/main" id="{9B4804EB-F3CE-4600-868B-D171DF3033BC}"/>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27804427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F133F-FF95-47FC-9E0D-B58CCE96B3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E445D1-D965-4323-A841-CB2F5453725F}"/>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806BF5-F208-43C5-A78E-28393056069A}"/>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F2046FC-EFC8-406E-9E1F-1A643D86D28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440053C-F40F-45A9-BD81-3A0105699D23}"/>
              </a:ext>
            </a:extLst>
          </p:cNvPr>
          <p:cNvSpPr>
            <a:spLocks noGrp="1"/>
          </p:cNvSpPr>
          <p:nvPr>
            <p:ph type="ftr" sz="quarter" idx="11"/>
          </p:nvPr>
        </p:nvSpPr>
        <p:spPr/>
        <p:txBody>
          <a:bodyPr/>
          <a:lstStyle/>
          <a:p>
            <a:r>
              <a:rPr lang="en-US"/>
              <a:t>Weekly Status Report</a:t>
            </a:r>
          </a:p>
        </p:txBody>
      </p:sp>
      <p:sp>
        <p:nvSpPr>
          <p:cNvPr id="7" name="Slide Number Placeholder 6">
            <a:extLst>
              <a:ext uri="{FF2B5EF4-FFF2-40B4-BE49-F238E27FC236}">
                <a16:creationId xmlns:a16="http://schemas.microsoft.com/office/drawing/2014/main" id="{D7A2F32F-FDBE-42FC-9231-C416DD6F1D6F}"/>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3440276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0D695-F6D7-44CE-9B3D-B39B1103F0BD}"/>
              </a:ext>
            </a:extLst>
          </p:cNvPr>
          <p:cNvSpPr>
            <a:spLocks noGrp="1"/>
          </p:cNvSpPr>
          <p:nvPr>
            <p:ph type="title"/>
          </p:nvPr>
        </p:nvSpPr>
        <p:spPr>
          <a:xfrm>
            <a:off x="1259682" y="547691"/>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A0BB29FA-0F6D-4CB3-8B70-32A2730DDDDC}"/>
              </a:ext>
            </a:extLst>
          </p:cNvPr>
          <p:cNvSpPr>
            <a:spLocks noGrp="1"/>
          </p:cNvSpPr>
          <p:nvPr>
            <p:ph type="body" idx="1"/>
          </p:nvPr>
        </p:nvSpPr>
        <p:spPr>
          <a:xfrm>
            <a:off x="1259684" y="2521745"/>
            <a:ext cx="7736681"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E777F2D7-86FB-4242-80E8-7E473B794C73}"/>
              </a:ext>
            </a:extLst>
          </p:cNvPr>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767F23-32D4-437B-A7D8-3B3C7E9ADCC8}"/>
              </a:ext>
            </a:extLst>
          </p:cNvPr>
          <p:cNvSpPr>
            <a:spLocks noGrp="1"/>
          </p:cNvSpPr>
          <p:nvPr>
            <p:ph type="body" sz="quarter" idx="3"/>
          </p:nvPr>
        </p:nvSpPr>
        <p:spPr>
          <a:xfrm>
            <a:off x="9258302" y="2521745"/>
            <a:ext cx="7774782"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7F7BE2D5-84D6-47C3-A064-41F27331722C}"/>
              </a:ext>
            </a:extLst>
          </p:cNvPr>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A8754B8-FEB2-4E41-9969-781FF42DF753}"/>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EC00428C-19AB-4E7C-99ED-D4BA4C09715E}"/>
              </a:ext>
            </a:extLst>
          </p:cNvPr>
          <p:cNvSpPr>
            <a:spLocks noGrp="1"/>
          </p:cNvSpPr>
          <p:nvPr>
            <p:ph type="ftr" sz="quarter" idx="11"/>
          </p:nvPr>
        </p:nvSpPr>
        <p:spPr/>
        <p:txBody>
          <a:bodyPr/>
          <a:lstStyle/>
          <a:p>
            <a:r>
              <a:rPr lang="en-US"/>
              <a:t>Weekly Status Report</a:t>
            </a:r>
          </a:p>
        </p:txBody>
      </p:sp>
      <p:sp>
        <p:nvSpPr>
          <p:cNvPr id="9" name="Slide Number Placeholder 8">
            <a:extLst>
              <a:ext uri="{FF2B5EF4-FFF2-40B4-BE49-F238E27FC236}">
                <a16:creationId xmlns:a16="http://schemas.microsoft.com/office/drawing/2014/main" id="{940B4C3F-46FB-410D-A492-7B28D0D6263B}"/>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2864780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C6406-9DDC-42E2-9E87-47C87AEC03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957457C-5904-4F17-9375-E7B976882413}"/>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BCD381A2-871B-4926-B2CD-C09A6EAE779F}"/>
              </a:ext>
            </a:extLst>
          </p:cNvPr>
          <p:cNvSpPr>
            <a:spLocks noGrp="1"/>
          </p:cNvSpPr>
          <p:nvPr>
            <p:ph type="ftr" sz="quarter" idx="11"/>
          </p:nvPr>
        </p:nvSpPr>
        <p:spPr/>
        <p:txBody>
          <a:bodyPr/>
          <a:lstStyle/>
          <a:p>
            <a:r>
              <a:rPr lang="en-US"/>
              <a:t>Weekly Status Report</a:t>
            </a:r>
          </a:p>
        </p:txBody>
      </p:sp>
      <p:sp>
        <p:nvSpPr>
          <p:cNvPr id="5" name="Slide Number Placeholder 4">
            <a:extLst>
              <a:ext uri="{FF2B5EF4-FFF2-40B4-BE49-F238E27FC236}">
                <a16:creationId xmlns:a16="http://schemas.microsoft.com/office/drawing/2014/main" id="{36AF7E3B-EBCD-498C-BD24-03BD0AA3802F}"/>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212030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62A5660-E14A-4AC4-9015-9E4A8D2A1ED7}"/>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99A618ED-EFF0-4AFF-8D47-58766A4ED6AA}"/>
              </a:ext>
            </a:extLst>
          </p:cNvPr>
          <p:cNvSpPr>
            <a:spLocks noGrp="1"/>
          </p:cNvSpPr>
          <p:nvPr>
            <p:ph type="ftr" sz="quarter" idx="11"/>
          </p:nvPr>
        </p:nvSpPr>
        <p:spPr/>
        <p:txBody>
          <a:bodyPr/>
          <a:lstStyle/>
          <a:p>
            <a:r>
              <a:rPr lang="en-US"/>
              <a:t>Weekly Status Report</a:t>
            </a:r>
          </a:p>
        </p:txBody>
      </p:sp>
      <p:sp>
        <p:nvSpPr>
          <p:cNvPr id="4" name="Slide Number Placeholder 3">
            <a:extLst>
              <a:ext uri="{FF2B5EF4-FFF2-40B4-BE49-F238E27FC236}">
                <a16:creationId xmlns:a16="http://schemas.microsoft.com/office/drawing/2014/main" id="{53229FC6-8A97-4410-86D1-9B67872612EB}"/>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17271206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08DC9-1082-408F-A23B-4198E3640795}"/>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CD1CF728-8373-48C1-A80C-0E658708A51E}"/>
              </a:ext>
            </a:extLst>
          </p:cNvPr>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FC516E-ED1F-4FB3-A036-702ECBD8BB1C}"/>
              </a:ext>
            </a:extLst>
          </p:cNvPr>
          <p:cNvSpPr>
            <a:spLocks noGrp="1"/>
          </p:cNvSpPr>
          <p:nvPr>
            <p:ph type="body" sz="half" idx="2"/>
          </p:nvPr>
        </p:nvSpPr>
        <p:spPr>
          <a:xfrm>
            <a:off x="1259683" y="3086100"/>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3A010880-BE9A-4016-BF4C-775BDFFF5513}"/>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EE34E7AD-838C-478F-B0B7-D0A165B3DFE0}"/>
              </a:ext>
            </a:extLst>
          </p:cNvPr>
          <p:cNvSpPr>
            <a:spLocks noGrp="1"/>
          </p:cNvSpPr>
          <p:nvPr>
            <p:ph type="ftr" sz="quarter" idx="11"/>
          </p:nvPr>
        </p:nvSpPr>
        <p:spPr/>
        <p:txBody>
          <a:bodyPr/>
          <a:lstStyle/>
          <a:p>
            <a:r>
              <a:rPr lang="en-US"/>
              <a:t>Weekly Status Report</a:t>
            </a:r>
          </a:p>
        </p:txBody>
      </p:sp>
      <p:sp>
        <p:nvSpPr>
          <p:cNvPr id="7" name="Slide Number Placeholder 6">
            <a:extLst>
              <a:ext uri="{FF2B5EF4-FFF2-40B4-BE49-F238E27FC236}">
                <a16:creationId xmlns:a16="http://schemas.microsoft.com/office/drawing/2014/main" id="{D75957A3-4B3B-417C-A0D2-BA5AF47910CE}"/>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1057130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D4D58-0D25-4060-83DD-96C124960408}"/>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8796914F-B1AF-4D6E-974D-2F78D3275B8B}"/>
              </a:ext>
            </a:extLst>
          </p:cNvPr>
          <p:cNvSpPr>
            <a:spLocks noGrp="1"/>
          </p:cNvSpPr>
          <p:nvPr>
            <p:ph type="pic" idx="1"/>
          </p:nvPr>
        </p:nvSpPr>
        <p:spPr>
          <a:xfrm>
            <a:off x="7774782" y="1481141"/>
            <a:ext cx="9258300" cy="7310438"/>
          </a:xfrm>
        </p:spPr>
        <p:txBody>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endParaRPr lang="en-US"/>
          </a:p>
        </p:txBody>
      </p:sp>
      <p:sp>
        <p:nvSpPr>
          <p:cNvPr id="4" name="Text Placeholder 3">
            <a:extLst>
              <a:ext uri="{FF2B5EF4-FFF2-40B4-BE49-F238E27FC236}">
                <a16:creationId xmlns:a16="http://schemas.microsoft.com/office/drawing/2014/main" id="{F118EBDC-A308-4FCC-BD77-22CB35D65AB4}"/>
              </a:ext>
            </a:extLst>
          </p:cNvPr>
          <p:cNvSpPr>
            <a:spLocks noGrp="1"/>
          </p:cNvSpPr>
          <p:nvPr>
            <p:ph type="body" sz="half" idx="2"/>
          </p:nvPr>
        </p:nvSpPr>
        <p:spPr>
          <a:xfrm>
            <a:off x="1259683" y="3086100"/>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FDD965EE-32EB-409D-8427-A551AAF45BF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92CE78C5-B56B-4F4A-BB9C-DBAF8BBEDE2F}"/>
              </a:ext>
            </a:extLst>
          </p:cNvPr>
          <p:cNvSpPr>
            <a:spLocks noGrp="1"/>
          </p:cNvSpPr>
          <p:nvPr>
            <p:ph type="ftr" sz="quarter" idx="11"/>
          </p:nvPr>
        </p:nvSpPr>
        <p:spPr/>
        <p:txBody>
          <a:bodyPr/>
          <a:lstStyle/>
          <a:p>
            <a:r>
              <a:rPr lang="en-US"/>
              <a:t>Weekly Status Report</a:t>
            </a:r>
          </a:p>
        </p:txBody>
      </p:sp>
      <p:sp>
        <p:nvSpPr>
          <p:cNvPr id="7" name="Slide Number Placeholder 6">
            <a:extLst>
              <a:ext uri="{FF2B5EF4-FFF2-40B4-BE49-F238E27FC236}">
                <a16:creationId xmlns:a16="http://schemas.microsoft.com/office/drawing/2014/main" id="{A441500F-68AF-4C65-97CE-85E2B68D0504}"/>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2690630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982AE-5961-4EFB-AA5C-E387929973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A1665BD-B43A-47AE-8802-0D7E374B35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2CA928-7510-4AD7-B90C-ECA7D39054B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E0D843E-C5F9-45AE-B1F4-2B1216485658}"/>
              </a:ext>
            </a:extLst>
          </p:cNvPr>
          <p:cNvSpPr>
            <a:spLocks noGrp="1"/>
          </p:cNvSpPr>
          <p:nvPr>
            <p:ph type="ftr" sz="quarter" idx="11"/>
          </p:nvPr>
        </p:nvSpPr>
        <p:spPr/>
        <p:txBody>
          <a:bodyPr/>
          <a:lstStyle/>
          <a:p>
            <a:r>
              <a:rPr lang="en-US"/>
              <a:t>Weekly Status Report</a:t>
            </a:r>
          </a:p>
        </p:txBody>
      </p:sp>
      <p:sp>
        <p:nvSpPr>
          <p:cNvPr id="6" name="Slide Number Placeholder 5">
            <a:extLst>
              <a:ext uri="{FF2B5EF4-FFF2-40B4-BE49-F238E27FC236}">
                <a16:creationId xmlns:a16="http://schemas.microsoft.com/office/drawing/2014/main" id="{B594CC61-16D2-44AD-9B68-40E077265A5B}"/>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14949247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1D48A9-EA0E-482E-A6C3-F81C9F50A941}"/>
              </a:ext>
            </a:extLst>
          </p:cNvPr>
          <p:cNvSpPr>
            <a:spLocks noGrp="1"/>
          </p:cNvSpPr>
          <p:nvPr>
            <p:ph type="title" orient="vert"/>
          </p:nvPr>
        </p:nvSpPr>
        <p:spPr>
          <a:xfrm>
            <a:off x="13087352" y="547688"/>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CF606E4-BF88-4C4B-96D2-6CE3B815012A}"/>
              </a:ext>
            </a:extLst>
          </p:cNvPr>
          <p:cNvSpPr>
            <a:spLocks noGrp="1"/>
          </p:cNvSpPr>
          <p:nvPr>
            <p:ph type="body" orient="vert" idx="1"/>
          </p:nvPr>
        </p:nvSpPr>
        <p:spPr>
          <a:xfrm>
            <a:off x="1257302"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42E3F1-B4C6-42E0-A98D-38C2622DB2D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ACC7D055-B90E-49EC-B7B9-297DA5DAC30B}"/>
              </a:ext>
            </a:extLst>
          </p:cNvPr>
          <p:cNvSpPr>
            <a:spLocks noGrp="1"/>
          </p:cNvSpPr>
          <p:nvPr>
            <p:ph type="ftr" sz="quarter" idx="11"/>
          </p:nvPr>
        </p:nvSpPr>
        <p:spPr/>
        <p:txBody>
          <a:bodyPr/>
          <a:lstStyle/>
          <a:p>
            <a:r>
              <a:rPr lang="en-US"/>
              <a:t>Weekly Status Report</a:t>
            </a:r>
          </a:p>
        </p:txBody>
      </p:sp>
      <p:sp>
        <p:nvSpPr>
          <p:cNvPr id="6" name="Slide Number Placeholder 5">
            <a:extLst>
              <a:ext uri="{FF2B5EF4-FFF2-40B4-BE49-F238E27FC236}">
                <a16:creationId xmlns:a16="http://schemas.microsoft.com/office/drawing/2014/main" id="{0DA34242-485F-43FF-9F62-5FE0BE201B2F}"/>
              </a:ext>
            </a:extLst>
          </p:cNvPr>
          <p:cNvSpPr>
            <a:spLocks noGrp="1"/>
          </p:cNvSpPr>
          <p:nvPr>
            <p:ph type="sldNum" sz="quarter" idx="12"/>
          </p:nvPr>
        </p:nvSpPr>
        <p:spPr/>
        <p:txBody>
          <a:bodyPr/>
          <a:lstStyle/>
          <a:p>
            <a:fld id="{9CEF2F22-5709-41C3-8EB7-7BEDBFD473CC}" type="slidenum">
              <a:rPr lang="en-US" smtClean="0"/>
              <a:t>‹nº›</a:t>
            </a:fld>
            <a:endParaRPr lang="en-US"/>
          </a:p>
        </p:txBody>
      </p:sp>
    </p:spTree>
    <p:extLst>
      <p:ext uri="{BB962C8B-B14F-4D97-AF65-F5344CB8AC3E}">
        <p14:creationId xmlns:p14="http://schemas.microsoft.com/office/powerpoint/2010/main" val="29258493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731EC-67BA-493B-B1C7-6258DD2B6042}"/>
              </a:ext>
            </a:extLst>
          </p:cNvPr>
          <p:cNvSpPr>
            <a:spLocks noGrp="1"/>
          </p:cNvSpPr>
          <p:nvPr>
            <p:ph type="title"/>
          </p:nvPr>
        </p:nvSpPr>
        <p:spPr>
          <a:xfrm>
            <a:off x="4218965" y="2537209"/>
            <a:ext cx="6578762" cy="1988345"/>
          </a:xfrm>
        </p:spPr>
        <p:txBody>
          <a:bodyPr anchor="b"/>
          <a:lstStyle>
            <a:lvl1pPr algn="r">
              <a:defRPr>
                <a:latin typeface="+mj-lt"/>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BE84B7CE-D997-4F92-BD9D-3F9DE2782EF8}"/>
              </a:ext>
            </a:extLst>
          </p:cNvPr>
          <p:cNvSpPr>
            <a:spLocks noGrp="1"/>
          </p:cNvSpPr>
          <p:nvPr>
            <p:ph type="pic" sz="quarter" idx="10"/>
          </p:nvPr>
        </p:nvSpPr>
        <p:spPr>
          <a:xfrm>
            <a:off x="0" y="5250656"/>
            <a:ext cx="18288000" cy="5036345"/>
          </a:xfrm>
        </p:spPr>
        <p:txBody>
          <a:bodyPr/>
          <a:lstStyle>
            <a:lvl1pPr>
              <a:defRPr>
                <a:latin typeface="+mn-lt"/>
              </a:defRPr>
            </a:lvl1pPr>
          </a:lstStyle>
          <a:p>
            <a:r>
              <a:rPr lang="en-US"/>
              <a:t>Click icon to add picture</a:t>
            </a:r>
            <a:endParaRPr lang="en-US" dirty="0"/>
          </a:p>
        </p:txBody>
      </p:sp>
      <p:sp>
        <p:nvSpPr>
          <p:cNvPr id="7" name="Text Placeholder 6">
            <a:extLst>
              <a:ext uri="{FF2B5EF4-FFF2-40B4-BE49-F238E27FC236}">
                <a16:creationId xmlns:a16="http://schemas.microsoft.com/office/drawing/2014/main" id="{233D39E2-2188-4621-B115-A912A057E8AC}"/>
              </a:ext>
            </a:extLst>
          </p:cNvPr>
          <p:cNvSpPr>
            <a:spLocks noGrp="1"/>
          </p:cNvSpPr>
          <p:nvPr>
            <p:ph type="body" sz="quarter" idx="11"/>
          </p:nvPr>
        </p:nvSpPr>
        <p:spPr>
          <a:xfrm>
            <a:off x="11354765" y="2536032"/>
            <a:ext cx="6233148" cy="1988343"/>
          </a:xfrm>
        </p:spPr>
        <p:txBody>
          <a:bodyPr>
            <a:noAutofit/>
          </a:bodyPr>
          <a:lstStyle>
            <a:lvl1pPr marL="0" indent="0">
              <a:lnSpc>
                <a:spcPct val="100000"/>
              </a:lnSpc>
              <a:buNone/>
              <a:defRPr sz="2100">
                <a:latin typeface="+mn-lt"/>
                <a:cs typeface="Arial" panose="020B0604020202020204" pitchFamily="34" charset="0"/>
              </a:defRPr>
            </a:lvl1pPr>
          </a:lstStyle>
          <a:p>
            <a:pPr lvl="0"/>
            <a:r>
              <a:rPr lang="en-US"/>
              <a:t>Click to edit Master text styles</a:t>
            </a:r>
          </a:p>
        </p:txBody>
      </p:sp>
      <p:sp>
        <p:nvSpPr>
          <p:cNvPr id="8" name="Text Placeholder 6">
            <a:extLst>
              <a:ext uri="{FF2B5EF4-FFF2-40B4-BE49-F238E27FC236}">
                <a16:creationId xmlns:a16="http://schemas.microsoft.com/office/drawing/2014/main" id="{75D558A5-D3BF-4DB7-928F-A20868F3C37D}"/>
              </a:ext>
            </a:extLst>
          </p:cNvPr>
          <p:cNvSpPr>
            <a:spLocks noGrp="1"/>
          </p:cNvSpPr>
          <p:nvPr>
            <p:ph type="body" sz="quarter" idx="12"/>
          </p:nvPr>
        </p:nvSpPr>
        <p:spPr>
          <a:xfrm>
            <a:off x="11354765" y="1841548"/>
            <a:ext cx="6233148" cy="574124"/>
          </a:xfrm>
        </p:spPr>
        <p:txBody>
          <a:bodyPr anchor="b">
            <a:normAutofit/>
          </a:bodyPr>
          <a:lstStyle>
            <a:lvl1pPr marL="0" indent="0">
              <a:buNone/>
              <a:defRPr sz="2400" b="1">
                <a:latin typeface="+mn-lt"/>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8354633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784" indent="0" algn="ctr">
              <a:buNone/>
              <a:defRPr sz="3000"/>
            </a:lvl2pPr>
            <a:lvl3pPr marL="1371566" indent="0" algn="ctr">
              <a:buNone/>
              <a:defRPr sz="2700"/>
            </a:lvl3pPr>
            <a:lvl4pPr marL="2057349" indent="0" algn="ctr">
              <a:buNone/>
              <a:defRPr sz="2400"/>
            </a:lvl4pPr>
            <a:lvl5pPr marL="2743131" indent="0" algn="ctr">
              <a:buNone/>
              <a:defRPr sz="2400"/>
            </a:lvl5pPr>
            <a:lvl6pPr marL="3428915" indent="0" algn="ctr">
              <a:buNone/>
              <a:defRPr sz="2400"/>
            </a:lvl6pPr>
            <a:lvl7pPr marL="4114697" indent="0" algn="ctr">
              <a:buNone/>
              <a:defRPr sz="2400"/>
            </a:lvl7pPr>
            <a:lvl8pPr marL="4800480" indent="0" algn="ctr">
              <a:buNone/>
              <a:defRPr sz="2400"/>
            </a:lvl8pPr>
            <a:lvl9pPr marL="5486264" indent="0" algn="ctr">
              <a:buNone/>
              <a:defRPr sz="2400"/>
            </a:lvl9pPr>
          </a:lstStyle>
          <a:p>
            <a:r>
              <a:rPr lang="en-US"/>
              <a:t>Click to edit Master subtitle style</a:t>
            </a:r>
          </a:p>
        </p:txBody>
      </p:sp>
      <p:sp>
        <p:nvSpPr>
          <p:cNvPr id="4" name="Date Placeholder 3"/>
          <p:cNvSpPr>
            <a:spLocks noGrp="1"/>
          </p:cNvSpPr>
          <p:nvPr>
            <p:ph type="dt" sz="half" idx="10"/>
          </p:nvPr>
        </p:nvSpPr>
        <p:spPr/>
        <p:txBody>
          <a:bodyPr/>
          <a:lstStyle/>
          <a:p>
            <a:fld id="{FFE26CC7-17F8-4BA3-9F07-3BBA31D4AEB4}" type="datetime1">
              <a:rPr lang="en-US" smtClean="0"/>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21847780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92631" y="547693"/>
            <a:ext cx="16502742" cy="1237568"/>
          </a:xfrm>
        </p:spPr>
        <p:txBody>
          <a:bodyPr>
            <a:normAutofit/>
          </a:bodyPr>
          <a:lstStyle>
            <a:lvl1pPr>
              <a:defRPr sz="5400" b="1">
                <a:solidFill>
                  <a:srgbClr val="232A33"/>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892631" y="2542494"/>
            <a:ext cx="16502742" cy="6527007"/>
          </a:xfrm>
        </p:spPr>
        <p:txBody>
          <a:bodyPr>
            <a:normAutofit/>
          </a:bodyPr>
          <a:lstStyle>
            <a:lvl1pPr>
              <a:defRPr sz="3000">
                <a:latin typeface="Calibri" panose="020F0502020204030204" pitchFamily="34" charset="0"/>
                <a:cs typeface="Calibri" panose="020F0502020204030204" pitchFamily="34" charset="0"/>
              </a:defRPr>
            </a:lvl1pPr>
            <a:lvl2pPr>
              <a:defRPr sz="2700">
                <a:latin typeface="Calibri" panose="020F0502020204030204" pitchFamily="34" charset="0"/>
                <a:cs typeface="Calibri" panose="020F0502020204030204" pitchFamily="34" charset="0"/>
              </a:defRPr>
            </a:lvl2pPr>
            <a:lvl3pPr>
              <a:defRPr sz="2400">
                <a:latin typeface="Calibri" panose="020F0502020204030204" pitchFamily="34" charset="0"/>
                <a:cs typeface="Calibri" panose="020F0502020204030204" pitchFamily="34" charset="0"/>
              </a:defRPr>
            </a:lvl3pPr>
            <a:lvl4pPr>
              <a:defRPr sz="2100">
                <a:latin typeface="Calibri" panose="020F0502020204030204" pitchFamily="34" charset="0"/>
                <a:cs typeface="Calibri" panose="020F0502020204030204" pitchFamily="34" charset="0"/>
              </a:defRPr>
            </a:lvl4pPr>
            <a:lvl5pPr>
              <a:defRPr sz="2100">
                <a:latin typeface="Calibri" panose="020F0502020204030204" pitchFamily="34" charset="0"/>
                <a:cs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92631" y="9534529"/>
            <a:ext cx="4114800" cy="547688"/>
          </a:xfrm>
        </p:spPr>
        <p:txBody>
          <a:bodyPr/>
          <a:lstStyle/>
          <a:p>
            <a:fld id="{94396FF4-841F-4269-9D43-16AEC62A0EFA}" type="datetime1">
              <a:rPr lang="en-US" smtClean="0"/>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6744862" y="9534529"/>
            <a:ext cx="656525" cy="547688"/>
          </a:xfrm>
        </p:spPr>
        <p:txBody>
          <a:bodyPr/>
          <a:lstStyle>
            <a:lvl1pPr algn="ctr">
              <a:defRPr sz="1650">
                <a:solidFill>
                  <a:srgbClr val="232A33"/>
                </a:solidFill>
              </a:defRPr>
            </a:lvl1pPr>
          </a:lstStyle>
          <a:p>
            <a:fld id="{7D1368DD-A097-4D2C-81EF-1DD897058DEE}" type="slidenum">
              <a:rPr lang="en-US" smtClean="0"/>
              <a:pPr/>
              <a:t>‹nº›</a:t>
            </a:fld>
            <a:endParaRPr lang="en-US" dirty="0"/>
          </a:p>
        </p:txBody>
      </p:sp>
      <p:grpSp>
        <p:nvGrpSpPr>
          <p:cNvPr id="9" name="Group 8"/>
          <p:cNvGrpSpPr/>
          <p:nvPr userDrawn="1"/>
        </p:nvGrpSpPr>
        <p:grpSpPr>
          <a:xfrm>
            <a:off x="2" y="701575"/>
            <a:ext cx="529937" cy="929804"/>
            <a:chOff x="0" y="365125"/>
            <a:chExt cx="388620" cy="825046"/>
          </a:xfrm>
        </p:grpSpPr>
        <p:sp>
          <p:nvSpPr>
            <p:cNvPr id="8" name="Right Triangle 7"/>
            <p:cNvSpPr/>
            <p:nvPr userDrawn="1"/>
          </p:nvSpPr>
          <p:spPr>
            <a:xfrm flipV="1">
              <a:off x="0" y="365125"/>
              <a:ext cx="388620" cy="825045"/>
            </a:xfrm>
            <a:prstGeom prst="rtTriangle">
              <a:avLst/>
            </a:prstGeom>
            <a:solidFill>
              <a:srgbClr val="232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7" name="Right Triangle 6"/>
            <p:cNvSpPr/>
            <p:nvPr userDrawn="1"/>
          </p:nvSpPr>
          <p:spPr>
            <a:xfrm>
              <a:off x="0" y="365126"/>
              <a:ext cx="388620" cy="825045"/>
            </a:xfrm>
            <a:prstGeom prst="rtTriangle">
              <a:avLst/>
            </a:prstGeom>
            <a:solidFill>
              <a:srgbClr val="47DF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10" name="Rectangle 9"/>
          <p:cNvSpPr/>
          <p:nvPr userDrawn="1"/>
        </p:nvSpPr>
        <p:spPr>
          <a:xfrm>
            <a:off x="16748551" y="10002174"/>
            <a:ext cx="649154" cy="100014"/>
          </a:xfrm>
          <a:prstGeom prst="rect">
            <a:avLst/>
          </a:prstGeom>
          <a:solidFill>
            <a:srgbClr val="232A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Tree>
    <p:extLst>
      <p:ext uri="{BB962C8B-B14F-4D97-AF65-F5344CB8AC3E}">
        <p14:creationId xmlns:p14="http://schemas.microsoft.com/office/powerpoint/2010/main" val="7208267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7" y="2564611"/>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7" y="6884198"/>
            <a:ext cx="15773400" cy="2250281"/>
          </a:xfr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49" indent="0">
              <a:buNone/>
              <a:defRPr sz="2400">
                <a:solidFill>
                  <a:schemeClr val="tx1">
                    <a:tint val="75000"/>
                  </a:schemeClr>
                </a:solidFill>
              </a:defRPr>
            </a:lvl4pPr>
            <a:lvl5pPr marL="2743131" indent="0">
              <a:buNone/>
              <a:defRPr sz="2400">
                <a:solidFill>
                  <a:schemeClr val="tx1">
                    <a:tint val="75000"/>
                  </a:schemeClr>
                </a:solidFill>
              </a:defRPr>
            </a:lvl5pPr>
            <a:lvl6pPr marL="3428915" indent="0">
              <a:buNone/>
              <a:defRPr sz="2400">
                <a:solidFill>
                  <a:schemeClr val="tx1">
                    <a:tint val="75000"/>
                  </a:schemeClr>
                </a:solidFill>
              </a:defRPr>
            </a:lvl6pPr>
            <a:lvl7pPr marL="4114697"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BAF97-796E-4FED-87A1-D44A12CF51C2}" type="datetime1">
              <a:rPr lang="en-US" smtClean="0"/>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11153820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57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58300" y="2738438"/>
            <a:ext cx="7772400" cy="65270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951082-FBE0-4306-9F5F-79139DF2E86F}" type="datetime1">
              <a:rPr lang="en-US" smtClean="0"/>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4753927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91"/>
            <a:ext cx="15773400" cy="1988345"/>
          </a:xfrm>
        </p:spPr>
        <p:txBody>
          <a:bodyPr/>
          <a:lstStyle/>
          <a:p>
            <a:r>
              <a:rPr lang="en-US"/>
              <a:t>Click to edit Master title style</a:t>
            </a:r>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C45A8C-702F-498F-BEE7-00C7FDC7BEF0}" type="datetime1">
              <a:rPr lang="en-US" smtClean="0"/>
              <a:t>1/29/2026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20121348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2BCAF1-B4E9-4049-A778-6D88C651FA16}" type="datetime1">
              <a:rPr lang="en-US" smtClean="0"/>
              <a:t>1/29/2026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2059024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990A71-F061-4430-9791-024DBB1CD3B2}" type="datetime1">
              <a:rPr lang="en-US" smtClean="0"/>
              <a:t>1/29/2026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3353238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4782"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1E5001E4-69E4-4159-9A2D-C0FAA678A2BF}" type="datetime1">
              <a:rPr lang="en-US" smtClean="0"/>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25039074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4782" y="1481141"/>
            <a:ext cx="9258300" cy="7310438"/>
          </a:xfrm>
        </p:spPr>
        <p:txBody>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endParaRPr lang="en-US"/>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784" indent="0">
              <a:buNone/>
              <a:defRPr sz="2100"/>
            </a:lvl2pPr>
            <a:lvl3pPr marL="1371566" indent="0">
              <a:buNone/>
              <a:defRPr sz="1800"/>
            </a:lvl3pPr>
            <a:lvl4pPr marL="2057349" indent="0">
              <a:buNone/>
              <a:defRPr sz="1500"/>
            </a:lvl4pPr>
            <a:lvl5pPr marL="2743131" indent="0">
              <a:buNone/>
              <a:defRPr sz="1500"/>
            </a:lvl5pPr>
            <a:lvl6pPr marL="3428915" indent="0">
              <a:buNone/>
              <a:defRPr sz="1500"/>
            </a:lvl6pPr>
            <a:lvl7pPr marL="4114697" indent="0">
              <a:buNone/>
              <a:defRPr sz="1500"/>
            </a:lvl7pPr>
            <a:lvl8pPr marL="4800480" indent="0">
              <a:buNone/>
              <a:defRPr sz="1500"/>
            </a:lvl8pPr>
            <a:lvl9pPr marL="5486264" indent="0">
              <a:buNone/>
              <a:defRPr sz="1500"/>
            </a:lvl9pPr>
          </a:lstStyle>
          <a:p>
            <a:pPr lvl="0"/>
            <a:r>
              <a:rPr lang="en-US"/>
              <a:t>Edit Master text styles</a:t>
            </a:r>
          </a:p>
        </p:txBody>
      </p:sp>
      <p:sp>
        <p:nvSpPr>
          <p:cNvPr id="5" name="Date Placeholder 4"/>
          <p:cNvSpPr>
            <a:spLocks noGrp="1"/>
          </p:cNvSpPr>
          <p:nvPr>
            <p:ph type="dt" sz="half" idx="10"/>
          </p:nvPr>
        </p:nvSpPr>
        <p:spPr/>
        <p:txBody>
          <a:bodyPr/>
          <a:lstStyle/>
          <a:p>
            <a:fld id="{4239C262-B95A-4C92-AF90-4287B7ED44DB}" type="datetime1">
              <a:rPr lang="en-US" smtClean="0"/>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16458183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CD09A5E-1823-4E77-AF08-A33F09BE30B7}" type="datetime1">
              <a:rPr lang="en-US" smtClean="0"/>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5391868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8"/>
            <a:ext cx="3943350" cy="871775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57302" y="547688"/>
            <a:ext cx="11601450" cy="871775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D019EF-1501-4E40-9851-F9F43BCC92B2}" type="datetime1">
              <a:rPr lang="en-US" smtClean="0"/>
              <a:t>1/29/2026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1368DD-A097-4D2C-81EF-1DD897058DEE}" type="slidenum">
              <a:rPr lang="en-US" smtClean="0"/>
              <a:t>‹nº›</a:t>
            </a:fld>
            <a:endParaRPr lang="en-US"/>
          </a:p>
        </p:txBody>
      </p:sp>
    </p:spTree>
    <p:extLst>
      <p:ext uri="{BB962C8B-B14F-4D97-AF65-F5344CB8AC3E}">
        <p14:creationId xmlns:p14="http://schemas.microsoft.com/office/powerpoint/2010/main" val="3619432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BFC978-B996-459D-BCF0-F22C2E413C01}"/>
              </a:ext>
            </a:extLst>
          </p:cNvPr>
          <p:cNvGrpSpPr/>
          <p:nvPr userDrawn="1"/>
        </p:nvGrpSpPr>
        <p:grpSpPr>
          <a:xfrm>
            <a:off x="-890581" y="5536370"/>
            <a:ext cx="5407322" cy="6660605"/>
            <a:chOff x="-593721" y="3690907"/>
            <a:chExt cx="3604881" cy="4440403"/>
          </a:xfrm>
        </p:grpSpPr>
        <p:sp>
          <p:nvSpPr>
            <p:cNvPr id="8" name="Rectangle: Rounded Corners 7">
              <a:extLst>
                <a:ext uri="{FF2B5EF4-FFF2-40B4-BE49-F238E27FC236}">
                  <a16:creationId xmlns:a16="http://schemas.microsoft.com/office/drawing/2014/main" id="{A553C576-F934-4166-AB17-344413522F1F}"/>
                </a:ext>
              </a:extLst>
            </p:cNvPr>
            <p:cNvSpPr/>
            <p:nvPr/>
          </p:nvSpPr>
          <p:spPr>
            <a:xfrm rot="18900000">
              <a:off x="-593721" y="4583741"/>
              <a:ext cx="1354347" cy="1354347"/>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9" name="Rectangle: Rounded Corners 8">
              <a:extLst>
                <a:ext uri="{FF2B5EF4-FFF2-40B4-BE49-F238E27FC236}">
                  <a16:creationId xmlns:a16="http://schemas.microsoft.com/office/drawing/2014/main" id="{C5B5652C-1DC8-4D78-B762-3A80D5B57344}"/>
                </a:ext>
              </a:extLst>
            </p:cNvPr>
            <p:cNvSpPr/>
            <p:nvPr/>
          </p:nvSpPr>
          <p:spPr>
            <a:xfrm rot="18900000">
              <a:off x="-593720" y="6369410"/>
              <a:ext cx="1354347" cy="1354347"/>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0" name="Rectangle: Rounded Corners 9">
              <a:extLst>
                <a:ext uri="{FF2B5EF4-FFF2-40B4-BE49-F238E27FC236}">
                  <a16:creationId xmlns:a16="http://schemas.microsoft.com/office/drawing/2014/main" id="{EDA7A6C2-4EEE-4AC8-9A1B-741C1DE2E446}"/>
                </a:ext>
              </a:extLst>
            </p:cNvPr>
            <p:cNvSpPr/>
            <p:nvPr/>
          </p:nvSpPr>
          <p:spPr>
            <a:xfrm rot="18900000">
              <a:off x="531546" y="3690907"/>
              <a:ext cx="1354347" cy="1354347"/>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1" name="Rectangle: Rounded Corners 10">
              <a:extLst>
                <a:ext uri="{FF2B5EF4-FFF2-40B4-BE49-F238E27FC236}">
                  <a16:creationId xmlns:a16="http://schemas.microsoft.com/office/drawing/2014/main" id="{0BE8859B-D620-4D3F-88BD-169E8E728135}"/>
                </a:ext>
              </a:extLst>
            </p:cNvPr>
            <p:cNvSpPr/>
            <p:nvPr/>
          </p:nvSpPr>
          <p:spPr>
            <a:xfrm rot="18900000">
              <a:off x="531547" y="5476576"/>
              <a:ext cx="1354347" cy="1354347"/>
            </a:xfrm>
            <a:prstGeom prst="roundRect">
              <a:avLst/>
            </a:prstGeom>
            <a:noFill/>
            <a:ln>
              <a:solidFill>
                <a:srgbClr val="1AA39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700"/>
            </a:p>
          </p:txBody>
        </p:sp>
        <p:sp>
          <p:nvSpPr>
            <p:cNvPr id="12" name="Rectangle: Rounded Corners 11">
              <a:extLst>
                <a:ext uri="{FF2B5EF4-FFF2-40B4-BE49-F238E27FC236}">
                  <a16:creationId xmlns:a16="http://schemas.microsoft.com/office/drawing/2014/main" id="{A08C0260-EDCE-41B7-A5E8-932C42F5D4ED}"/>
                </a:ext>
              </a:extLst>
            </p:cNvPr>
            <p:cNvSpPr/>
            <p:nvPr/>
          </p:nvSpPr>
          <p:spPr>
            <a:xfrm rot="18900000">
              <a:off x="1656812" y="4583741"/>
              <a:ext cx="1354347" cy="1354347"/>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3" name="Rectangle: Rounded Corners 12">
              <a:extLst>
                <a:ext uri="{FF2B5EF4-FFF2-40B4-BE49-F238E27FC236}">
                  <a16:creationId xmlns:a16="http://schemas.microsoft.com/office/drawing/2014/main" id="{E6FAD573-7540-407E-A530-DB6CA6A80BDC}"/>
                </a:ext>
              </a:extLst>
            </p:cNvPr>
            <p:cNvSpPr/>
            <p:nvPr/>
          </p:nvSpPr>
          <p:spPr>
            <a:xfrm rot="18900000">
              <a:off x="1656813" y="6369410"/>
              <a:ext cx="1354347" cy="1354347"/>
            </a:xfrm>
            <a:prstGeom prst="round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14" name="Rectangle: Rounded Corners 13">
              <a:extLst>
                <a:ext uri="{FF2B5EF4-FFF2-40B4-BE49-F238E27FC236}">
                  <a16:creationId xmlns:a16="http://schemas.microsoft.com/office/drawing/2014/main" id="{BC9E3436-BF30-4145-A538-A38F2EF9D385}"/>
                </a:ext>
              </a:extLst>
            </p:cNvPr>
            <p:cNvSpPr/>
            <p:nvPr/>
          </p:nvSpPr>
          <p:spPr>
            <a:xfrm rot="18900000">
              <a:off x="123991" y="5961858"/>
              <a:ext cx="2169452" cy="2169452"/>
            </a:xfrm>
            <a:prstGeom prst="round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grpSp>
      <p:sp>
        <p:nvSpPr>
          <p:cNvPr id="16" name="Rectangle 15">
            <a:extLst>
              <a:ext uri="{FF2B5EF4-FFF2-40B4-BE49-F238E27FC236}">
                <a16:creationId xmlns:a16="http://schemas.microsoft.com/office/drawing/2014/main" id="{EF9B11AE-6FB6-4B87-8E89-E1D065DB0E34}"/>
              </a:ext>
            </a:extLst>
          </p:cNvPr>
          <p:cNvSpPr/>
          <p:nvPr userDrawn="1"/>
        </p:nvSpPr>
        <p:spPr>
          <a:xfrm>
            <a:off x="5" y="5143500"/>
            <a:ext cx="6648450" cy="5143500"/>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Date Placeholder 3">
            <a:extLst>
              <a:ext uri="{FF2B5EF4-FFF2-40B4-BE49-F238E27FC236}">
                <a16:creationId xmlns:a16="http://schemas.microsoft.com/office/drawing/2014/main" id="{B6437C02-0FE9-4694-A7B5-DAA2E7F92826}"/>
              </a:ext>
            </a:extLst>
          </p:cNvPr>
          <p:cNvSpPr>
            <a:spLocks noGrp="1"/>
          </p:cNvSpPr>
          <p:nvPr>
            <p:ph type="dt" sz="half" idx="10"/>
          </p:nvPr>
        </p:nvSpPr>
        <p:spPr/>
        <p:txBody>
          <a:bodyPr/>
          <a:lstStyle/>
          <a:p>
            <a:fld id="{7D1D4DD3-678E-4AFD-A40F-E4DACEA77179}" type="datetime1">
              <a:rPr lang="en-US" smtClean="0"/>
              <a:t>1/29/2026</a:t>
            </a:fld>
            <a:endParaRPr lang="en-US"/>
          </a:p>
        </p:txBody>
      </p:sp>
      <p:sp>
        <p:nvSpPr>
          <p:cNvPr id="5" name="Footer Placeholder 4">
            <a:extLst>
              <a:ext uri="{FF2B5EF4-FFF2-40B4-BE49-F238E27FC236}">
                <a16:creationId xmlns:a16="http://schemas.microsoft.com/office/drawing/2014/main" id="{B6259E44-CD78-4CC7-8AA4-C4FF8D3688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53EE96-960C-45FC-BB52-209ED2441814}"/>
              </a:ext>
            </a:extLst>
          </p:cNvPr>
          <p:cNvSpPr>
            <a:spLocks noGrp="1"/>
          </p:cNvSpPr>
          <p:nvPr>
            <p:ph type="sldNum" sz="quarter" idx="12"/>
          </p:nvPr>
        </p:nvSpPr>
        <p:spPr/>
        <p:txBody>
          <a:bodyPr/>
          <a:lstStyle/>
          <a:p>
            <a:fld id="{313DEBBE-1EFA-4D2E-88F5-083B206EF4A4}" type="slidenum">
              <a:rPr lang="en-US" smtClean="0"/>
              <a:t>‹nº›</a:t>
            </a:fld>
            <a:endParaRPr lang="en-US"/>
          </a:p>
        </p:txBody>
      </p:sp>
      <p:sp>
        <p:nvSpPr>
          <p:cNvPr id="15" name="Rectangle 14">
            <a:extLst>
              <a:ext uri="{FF2B5EF4-FFF2-40B4-BE49-F238E27FC236}">
                <a16:creationId xmlns:a16="http://schemas.microsoft.com/office/drawing/2014/main" id="{7D2EF540-DE6E-4F6A-A782-50F96103DA3E}"/>
              </a:ext>
            </a:extLst>
          </p:cNvPr>
          <p:cNvSpPr/>
          <p:nvPr userDrawn="1"/>
        </p:nvSpPr>
        <p:spPr>
          <a:xfrm>
            <a:off x="17621255" y="550110"/>
            <a:ext cx="666750" cy="666750"/>
          </a:xfrm>
          <a:prstGeom prst="rect">
            <a:avLst/>
          </a:prstGeom>
          <a:solidFill>
            <a:srgbClr val="F6AF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p>
        </p:txBody>
      </p:sp>
    </p:spTree>
    <p:extLst>
      <p:ext uri="{BB962C8B-B14F-4D97-AF65-F5344CB8AC3E}">
        <p14:creationId xmlns:p14="http://schemas.microsoft.com/office/powerpoint/2010/main" val="1188390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AF721-E396-4C4F-B67F-2BCD3E1ED910}"/>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endParaRPr lang="en-MY"/>
          </a:p>
        </p:txBody>
      </p:sp>
      <p:sp>
        <p:nvSpPr>
          <p:cNvPr id="3" name="Subtitle 2">
            <a:extLst>
              <a:ext uri="{FF2B5EF4-FFF2-40B4-BE49-F238E27FC236}">
                <a16:creationId xmlns:a16="http://schemas.microsoft.com/office/drawing/2014/main" id="{92CF3E36-1D7A-4C8A-980C-E635B267D66E}"/>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MY"/>
          </a:p>
        </p:txBody>
      </p:sp>
      <p:sp>
        <p:nvSpPr>
          <p:cNvPr id="4" name="Date Placeholder 3">
            <a:extLst>
              <a:ext uri="{FF2B5EF4-FFF2-40B4-BE49-F238E27FC236}">
                <a16:creationId xmlns:a16="http://schemas.microsoft.com/office/drawing/2014/main" id="{A4D6F9B1-8B52-4E09-9F70-5DB2E6C77669}"/>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93075DFC-E310-4267-8772-5176BC3970F1}"/>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771A5BFC-7424-4E1D-BEB2-E662CB87B3F4}"/>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23589619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C1858-5503-4E6F-8B2F-9C9F0D810A3C}"/>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65B45294-A5F6-4EFA-9967-A267874C5A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8C9D34E1-C2A0-40A1-A9AA-B0F1C80AF31B}"/>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48EF0DED-AC54-4DA3-96B4-C38A34D4DAB4}"/>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22A4DF18-83EC-4730-B8DE-EA2A4BE422B2}"/>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28562676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222DE-D938-4C50-8EA3-458FDBF4652E}"/>
              </a:ext>
            </a:extLst>
          </p:cNvPr>
          <p:cNvSpPr>
            <a:spLocks noGrp="1"/>
          </p:cNvSpPr>
          <p:nvPr>
            <p:ph type="title"/>
          </p:nvPr>
        </p:nvSpPr>
        <p:spPr>
          <a:xfrm>
            <a:off x="1247775" y="2564608"/>
            <a:ext cx="15773400" cy="4279106"/>
          </a:xfrm>
        </p:spPr>
        <p:txBody>
          <a:bodyPr anchor="b"/>
          <a:lstStyle>
            <a:lvl1pPr>
              <a:defRPr sz="9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08490C97-1B31-4193-99D3-BC806871C8D3}"/>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A6E49C-8E0C-42A6-AEC9-008A99FCDC5D}"/>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2C81414A-FE2B-4BAA-888B-8D792FEED70D}"/>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9D46C940-A80E-4F21-896B-429FEF235F79}"/>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7134454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3EDDA-F360-4227-9AAA-6FF2935DE789}"/>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A105A3B0-D424-453C-AC31-C22295A53922}"/>
              </a:ext>
            </a:extLst>
          </p:cNvPr>
          <p:cNvSpPr>
            <a:spLocks noGrp="1"/>
          </p:cNvSpPr>
          <p:nvPr>
            <p:ph sz="half" idx="1"/>
          </p:nvPr>
        </p:nvSpPr>
        <p:spPr>
          <a:xfrm>
            <a:off x="1257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AB4A1C00-86A5-42B9-A535-AB6D2E4A8D5E}"/>
              </a:ext>
            </a:extLst>
          </p:cNvPr>
          <p:cNvSpPr>
            <a:spLocks noGrp="1"/>
          </p:cNvSpPr>
          <p:nvPr>
            <p:ph sz="half" idx="2"/>
          </p:nvPr>
        </p:nvSpPr>
        <p:spPr>
          <a:xfrm>
            <a:off x="9258300" y="2738438"/>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E0BDE896-C1C0-4BF6-B361-682370FE3EF3}"/>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6" name="Footer Placeholder 5">
            <a:extLst>
              <a:ext uri="{FF2B5EF4-FFF2-40B4-BE49-F238E27FC236}">
                <a16:creationId xmlns:a16="http://schemas.microsoft.com/office/drawing/2014/main" id="{BD25D1A0-1D84-4704-9EA1-33525B99533C}"/>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95F117D0-F703-4DCE-AABE-2D32F6BE1ADD}"/>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1162283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005DB-EDAB-4811-80A2-A488A772D634}"/>
              </a:ext>
            </a:extLst>
          </p:cNvPr>
          <p:cNvSpPr>
            <a:spLocks noGrp="1"/>
          </p:cNvSpPr>
          <p:nvPr>
            <p:ph type="title"/>
          </p:nvPr>
        </p:nvSpPr>
        <p:spPr>
          <a:xfrm>
            <a:off x="1259682" y="547688"/>
            <a:ext cx="15773400" cy="1988345"/>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8FBA73B1-24E8-4C03-8CA0-417D530BEC97}"/>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E49A4AE6-AC14-4162-912A-47BEB35A1740}"/>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A014E9C0-E4C9-42B7-AA92-A16A0996E7F5}"/>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99AA5C40-4444-4E72-9A29-6CC19DBA20E9}"/>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B9428A5D-D73A-4A98-B0FF-51248F6F7C19}"/>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8" name="Footer Placeholder 7">
            <a:extLst>
              <a:ext uri="{FF2B5EF4-FFF2-40B4-BE49-F238E27FC236}">
                <a16:creationId xmlns:a16="http://schemas.microsoft.com/office/drawing/2014/main" id="{3521CBA4-16CC-4D77-B116-D8649940DFB1}"/>
              </a:ext>
            </a:extLst>
          </p:cNvPr>
          <p:cNvSpPr>
            <a:spLocks noGrp="1"/>
          </p:cNvSpPr>
          <p:nvPr>
            <p:ph type="ftr" sz="quarter" idx="11"/>
          </p:nvPr>
        </p:nvSpPr>
        <p:spPr/>
        <p:txBody>
          <a:bodyPr/>
          <a:lstStyle/>
          <a:p>
            <a:endParaRPr lang="en-MY"/>
          </a:p>
        </p:txBody>
      </p:sp>
      <p:sp>
        <p:nvSpPr>
          <p:cNvPr id="9" name="Slide Number Placeholder 8">
            <a:extLst>
              <a:ext uri="{FF2B5EF4-FFF2-40B4-BE49-F238E27FC236}">
                <a16:creationId xmlns:a16="http://schemas.microsoft.com/office/drawing/2014/main" id="{06235E41-5B8C-4233-B4EC-AAD96FFA65A6}"/>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3526038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BC50C-BEE9-4958-A082-3289A67355F8}"/>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A53755CE-1DC4-4391-AB30-7BA2D0D70D76}"/>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4" name="Footer Placeholder 3">
            <a:extLst>
              <a:ext uri="{FF2B5EF4-FFF2-40B4-BE49-F238E27FC236}">
                <a16:creationId xmlns:a16="http://schemas.microsoft.com/office/drawing/2014/main" id="{B8EA55AF-8FD8-457C-AC2E-6152CE9C2966}"/>
              </a:ext>
            </a:extLst>
          </p:cNvPr>
          <p:cNvSpPr>
            <a:spLocks noGrp="1"/>
          </p:cNvSpPr>
          <p:nvPr>
            <p:ph type="ftr" sz="quarter" idx="11"/>
          </p:nvPr>
        </p:nvSpPr>
        <p:spPr/>
        <p:txBody>
          <a:bodyPr/>
          <a:lstStyle/>
          <a:p>
            <a:endParaRPr lang="en-MY"/>
          </a:p>
        </p:txBody>
      </p:sp>
      <p:sp>
        <p:nvSpPr>
          <p:cNvPr id="5" name="Slide Number Placeholder 4">
            <a:extLst>
              <a:ext uri="{FF2B5EF4-FFF2-40B4-BE49-F238E27FC236}">
                <a16:creationId xmlns:a16="http://schemas.microsoft.com/office/drawing/2014/main" id="{79D48EB3-6DF4-4009-893D-9626D953B94A}"/>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27918802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1451F9-0830-400D-AE7C-ED337E869B7B}"/>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3" name="Footer Placeholder 2">
            <a:extLst>
              <a:ext uri="{FF2B5EF4-FFF2-40B4-BE49-F238E27FC236}">
                <a16:creationId xmlns:a16="http://schemas.microsoft.com/office/drawing/2014/main" id="{57E75C2D-1FEB-44ED-89CA-D59241218B48}"/>
              </a:ext>
            </a:extLst>
          </p:cNvPr>
          <p:cNvSpPr>
            <a:spLocks noGrp="1"/>
          </p:cNvSpPr>
          <p:nvPr>
            <p:ph type="ftr" sz="quarter" idx="11"/>
          </p:nvPr>
        </p:nvSpPr>
        <p:spPr/>
        <p:txBody>
          <a:bodyPr/>
          <a:lstStyle/>
          <a:p>
            <a:endParaRPr lang="en-MY"/>
          </a:p>
        </p:txBody>
      </p:sp>
      <p:sp>
        <p:nvSpPr>
          <p:cNvPr id="4" name="Slide Number Placeholder 3">
            <a:extLst>
              <a:ext uri="{FF2B5EF4-FFF2-40B4-BE49-F238E27FC236}">
                <a16:creationId xmlns:a16="http://schemas.microsoft.com/office/drawing/2014/main" id="{81A28727-FF23-4479-9215-01271B18B8F5}"/>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10360516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9E91A-3318-4436-B699-7ACDF12AC758}"/>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0F573F17-E6E5-4119-9FB4-9C7EE647F766}"/>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1580D4D0-7101-4486-BE45-D0A8B3160883}"/>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FE652B5E-D881-4D00-A2E3-0197DB725CCA}"/>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6" name="Footer Placeholder 5">
            <a:extLst>
              <a:ext uri="{FF2B5EF4-FFF2-40B4-BE49-F238E27FC236}">
                <a16:creationId xmlns:a16="http://schemas.microsoft.com/office/drawing/2014/main" id="{725859B9-16A7-44FD-9283-64528706D5C1}"/>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E87281F7-C311-4DBF-A600-729239112DC2}"/>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352814712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EB5F2-F741-4DB1-ACD5-399ECD9FE9D2}"/>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DCFD5789-63BD-4DAB-A6EB-A5147B781570}"/>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MY"/>
          </a:p>
        </p:txBody>
      </p:sp>
      <p:sp>
        <p:nvSpPr>
          <p:cNvPr id="4" name="Text Placeholder 3">
            <a:extLst>
              <a:ext uri="{FF2B5EF4-FFF2-40B4-BE49-F238E27FC236}">
                <a16:creationId xmlns:a16="http://schemas.microsoft.com/office/drawing/2014/main" id="{364AA867-3529-4DB5-A6F7-BBD758CEAE07}"/>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2142279-E5C6-4E0E-A1FD-ED62AD4B92FB}"/>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6" name="Footer Placeholder 5">
            <a:extLst>
              <a:ext uri="{FF2B5EF4-FFF2-40B4-BE49-F238E27FC236}">
                <a16:creationId xmlns:a16="http://schemas.microsoft.com/office/drawing/2014/main" id="{B212A859-301C-4D95-82B0-A58DFB5D52EE}"/>
              </a:ext>
            </a:extLst>
          </p:cNvPr>
          <p:cNvSpPr>
            <a:spLocks noGrp="1"/>
          </p:cNvSpPr>
          <p:nvPr>
            <p:ph type="ftr" sz="quarter" idx="11"/>
          </p:nvPr>
        </p:nvSpPr>
        <p:spPr/>
        <p:txBody>
          <a:bodyPr/>
          <a:lstStyle/>
          <a:p>
            <a:endParaRPr lang="en-MY"/>
          </a:p>
        </p:txBody>
      </p:sp>
      <p:sp>
        <p:nvSpPr>
          <p:cNvPr id="7" name="Slide Number Placeholder 6">
            <a:extLst>
              <a:ext uri="{FF2B5EF4-FFF2-40B4-BE49-F238E27FC236}">
                <a16:creationId xmlns:a16="http://schemas.microsoft.com/office/drawing/2014/main" id="{E41EA0E9-45DF-4507-A3DD-501BD28F1615}"/>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6935362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25B165-D2FF-4161-BA1D-D47D29B89DF4}"/>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BCE1E089-8DEF-4C89-8350-FAD6284193C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1017E7D1-6840-457C-B878-DA2A40F3E353}"/>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2CD3AE6B-6D5D-4046-89FE-C8E255790535}"/>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142F67BD-0DE4-4AFD-A288-DCC67C5ECDA3}"/>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759067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091A1C-4DD2-409E-8A34-989521E8DA75}"/>
              </a:ext>
            </a:extLst>
          </p:cNvPr>
          <p:cNvSpPr>
            <a:spLocks noGrp="1"/>
          </p:cNvSpPr>
          <p:nvPr>
            <p:ph type="title" orient="vert"/>
          </p:nvPr>
        </p:nvSpPr>
        <p:spPr>
          <a:xfrm>
            <a:off x="13087350" y="547688"/>
            <a:ext cx="3943350" cy="8717757"/>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A44DB1C9-FAB7-4A65-8A2E-0CC550627664}"/>
              </a:ext>
            </a:extLst>
          </p:cNvPr>
          <p:cNvSpPr>
            <a:spLocks noGrp="1"/>
          </p:cNvSpPr>
          <p:nvPr>
            <p:ph type="body" orient="vert" idx="1"/>
          </p:nvPr>
        </p:nvSpPr>
        <p:spPr>
          <a:xfrm>
            <a:off x="1257300" y="547688"/>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D48D9507-068F-4953-BFEB-45DD373C40F5}"/>
              </a:ext>
            </a:extLst>
          </p:cNvPr>
          <p:cNvSpPr>
            <a:spLocks noGrp="1"/>
          </p:cNvSpPr>
          <p:nvPr>
            <p:ph type="dt" sz="half" idx="10"/>
          </p:nvPr>
        </p:nvSpPr>
        <p:spPr/>
        <p:txBody>
          <a:body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EEF8ED14-211D-4894-8085-F15DFF3B8EA1}"/>
              </a:ext>
            </a:extLst>
          </p:cNvPr>
          <p:cNvSpPr>
            <a:spLocks noGrp="1"/>
          </p:cNvSpPr>
          <p:nvPr>
            <p:ph type="ftr" sz="quarter" idx="11"/>
          </p:nvPr>
        </p:nvSpPr>
        <p:spPr/>
        <p:txBody>
          <a:bodyPr/>
          <a:lstStyle/>
          <a:p>
            <a:endParaRPr lang="en-MY"/>
          </a:p>
        </p:txBody>
      </p:sp>
      <p:sp>
        <p:nvSpPr>
          <p:cNvPr id="6" name="Slide Number Placeholder 5">
            <a:extLst>
              <a:ext uri="{FF2B5EF4-FFF2-40B4-BE49-F238E27FC236}">
                <a16:creationId xmlns:a16="http://schemas.microsoft.com/office/drawing/2014/main" id="{3138A193-968D-42A8-BFD5-2C6B3495F691}"/>
              </a:ext>
            </a:extLst>
          </p:cNvPr>
          <p:cNvSpPr>
            <a:spLocks noGrp="1"/>
          </p:cNvSpPr>
          <p:nvPr>
            <p:ph type="sldNum" sz="quarter" idx="12"/>
          </p:nvPr>
        </p:nvSpPr>
        <p:spPr/>
        <p:txBody>
          <a:bodyPr/>
          <a:lstStyle/>
          <a:p>
            <a:fld id="{DC5AB871-B8BF-44E5-B3ED-9BE63018BF02}" type="slidenum">
              <a:rPr lang="en-MY" smtClean="0"/>
              <a:t>‹nº›</a:t>
            </a:fld>
            <a:endParaRPr lang="en-MY"/>
          </a:p>
        </p:txBody>
      </p:sp>
    </p:spTree>
    <p:extLst>
      <p:ext uri="{BB962C8B-B14F-4D97-AF65-F5344CB8AC3E}">
        <p14:creationId xmlns:p14="http://schemas.microsoft.com/office/powerpoint/2010/main" val="27574535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2.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3DA279-D5CF-43AF-BD2E-65AA96993B31}"/>
              </a:ext>
            </a:extLst>
          </p:cNvPr>
          <p:cNvSpPr>
            <a:spLocks noGrp="1"/>
          </p:cNvSpPr>
          <p:nvPr>
            <p:ph type="title"/>
          </p:nvPr>
        </p:nvSpPr>
        <p:spPr>
          <a:xfrm>
            <a:off x="1257300" y="547691"/>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53A87-048D-44EB-BB62-E006EFE83005}"/>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8A1D39-1A1B-4583-AA60-CACAE2755CD0}"/>
              </a:ext>
            </a:extLst>
          </p:cNvPr>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502CEBEE-915E-40C8-8C3E-E69CEE324E38}"/>
              </a:ext>
            </a:extLst>
          </p:cNvPr>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r>
              <a:rPr lang="en-US"/>
              <a:t>Weekly Status Report</a:t>
            </a:r>
          </a:p>
        </p:txBody>
      </p:sp>
      <p:sp>
        <p:nvSpPr>
          <p:cNvPr id="6" name="Slide Number Placeholder 5">
            <a:extLst>
              <a:ext uri="{FF2B5EF4-FFF2-40B4-BE49-F238E27FC236}">
                <a16:creationId xmlns:a16="http://schemas.microsoft.com/office/drawing/2014/main" id="{DD52EA03-8762-4BBB-AE3D-EC0A48A07D73}"/>
              </a:ext>
            </a:extLst>
          </p:cNvPr>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9CEF2F22-5709-41C3-8EB7-7BEDBFD473CC}" type="slidenum">
              <a:rPr lang="en-US" smtClean="0"/>
              <a:t>‹nº›</a:t>
            </a:fld>
            <a:endParaRPr lang="en-US"/>
          </a:p>
        </p:txBody>
      </p:sp>
    </p:spTree>
    <p:extLst>
      <p:ext uri="{BB962C8B-B14F-4D97-AF65-F5344CB8AC3E}">
        <p14:creationId xmlns:p14="http://schemas.microsoft.com/office/powerpoint/2010/main" val="39547326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91"/>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D517AC7B-E51B-4F86-8B90-2E9F2803554C}" type="datetime1">
              <a:rPr lang="en-US" smtClean="0"/>
              <a:t>1/29/2026</a:t>
            </a:fld>
            <a:endParaRPr lang="en-US"/>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7D1368DD-A097-4D2C-81EF-1DD897058DEE}" type="slidenum">
              <a:rPr lang="en-US" smtClean="0"/>
              <a:t>‹nº›</a:t>
            </a:fld>
            <a:endParaRPr lang="en-US"/>
          </a:p>
        </p:txBody>
      </p:sp>
    </p:spTree>
    <p:extLst>
      <p:ext uri="{BB962C8B-B14F-4D97-AF65-F5344CB8AC3E}">
        <p14:creationId xmlns:p14="http://schemas.microsoft.com/office/powerpoint/2010/main" val="234046763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1" indent="-342891"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5" indent="-342891"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7" indent="-342891"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89"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1"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5" indent="-342891"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49" algn="l" defTabSz="1371566" rtl="0" eaLnBrk="1" latinLnBrk="0" hangingPunct="1">
        <a:defRPr sz="2700" kern="1200">
          <a:solidFill>
            <a:schemeClr val="tx1"/>
          </a:solidFill>
          <a:latin typeface="+mn-lt"/>
          <a:ea typeface="+mn-ea"/>
          <a:cs typeface="+mn-cs"/>
        </a:defRPr>
      </a:lvl4pPr>
      <a:lvl5pPr marL="2743131" algn="l" defTabSz="1371566" rtl="0" eaLnBrk="1" latinLnBrk="0" hangingPunct="1">
        <a:defRPr sz="2700" kern="1200">
          <a:solidFill>
            <a:schemeClr val="tx1"/>
          </a:solidFill>
          <a:latin typeface="+mn-lt"/>
          <a:ea typeface="+mn-ea"/>
          <a:cs typeface="+mn-cs"/>
        </a:defRPr>
      </a:lvl5pPr>
      <a:lvl6pPr marL="3428915" algn="l" defTabSz="1371566" rtl="0" eaLnBrk="1" latinLnBrk="0" hangingPunct="1">
        <a:defRPr sz="2700" kern="1200">
          <a:solidFill>
            <a:schemeClr val="tx1"/>
          </a:solidFill>
          <a:latin typeface="+mn-lt"/>
          <a:ea typeface="+mn-ea"/>
          <a:cs typeface="+mn-cs"/>
        </a:defRPr>
      </a:lvl6pPr>
      <a:lvl7pPr marL="4114697"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15000"/>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A3EF41-CEBA-401C-BA99-F1F541EF2DF5}"/>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endParaRPr lang="en-MY"/>
          </a:p>
        </p:txBody>
      </p:sp>
      <p:sp>
        <p:nvSpPr>
          <p:cNvPr id="3" name="Text Placeholder 2">
            <a:extLst>
              <a:ext uri="{FF2B5EF4-FFF2-40B4-BE49-F238E27FC236}">
                <a16:creationId xmlns:a16="http://schemas.microsoft.com/office/drawing/2014/main" id="{0E4DCD93-1708-49D8-AAA0-886E44D9B2B0}"/>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9671393C-F346-4370-90E3-7EDDCCC6BA24}"/>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C93E8D04-4F96-4851-9566-E435F6F3E11D}" type="datetimeFigureOut">
              <a:rPr lang="en-MY" smtClean="0"/>
              <a:t>29/1/2026</a:t>
            </a:fld>
            <a:endParaRPr lang="en-MY"/>
          </a:p>
        </p:txBody>
      </p:sp>
      <p:sp>
        <p:nvSpPr>
          <p:cNvPr id="5" name="Footer Placeholder 4">
            <a:extLst>
              <a:ext uri="{FF2B5EF4-FFF2-40B4-BE49-F238E27FC236}">
                <a16:creationId xmlns:a16="http://schemas.microsoft.com/office/drawing/2014/main" id="{99F552C0-95DB-4470-826B-E2191D4EFAF3}"/>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MY"/>
          </a:p>
        </p:txBody>
      </p:sp>
      <p:sp>
        <p:nvSpPr>
          <p:cNvPr id="6" name="Slide Number Placeholder 5">
            <a:extLst>
              <a:ext uri="{FF2B5EF4-FFF2-40B4-BE49-F238E27FC236}">
                <a16:creationId xmlns:a16="http://schemas.microsoft.com/office/drawing/2014/main" id="{2167637C-26B4-44F1-A7F9-53717E8F0E1C}"/>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DC5AB871-B8BF-44E5-B3ED-9BE63018BF02}" type="slidenum">
              <a:rPr lang="en-MY" smtClean="0"/>
              <a:t>‹nº›</a:t>
            </a:fld>
            <a:endParaRPr lang="en-MY"/>
          </a:p>
        </p:txBody>
      </p:sp>
    </p:spTree>
    <p:extLst>
      <p:ext uri="{BB962C8B-B14F-4D97-AF65-F5344CB8AC3E}">
        <p14:creationId xmlns:p14="http://schemas.microsoft.com/office/powerpoint/2010/main" val="33837692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42.xml"/><Relationship Id="rId4" Type="http://schemas.openxmlformats.org/officeDocument/2006/relationships/image" Target="../media/image316.png"/></Relationships>
</file>

<file path=ppt/slides/_rels/slide11.xml.rels><?xml version="1.0" encoding="UTF-8" standalone="yes"?>
<Relationships xmlns="http://schemas.openxmlformats.org/package/2006/relationships"><Relationship Id="rId2" Type="http://schemas.openxmlformats.org/officeDocument/2006/relationships/image" Target="../media/image317.png"/><Relationship Id="rId1" Type="http://schemas.openxmlformats.org/officeDocument/2006/relationships/slideLayout" Target="../slideLayouts/slideLayout42.xml"/></Relationships>
</file>

<file path=ppt/slides/_rels/slide12.xml.rels><?xml version="1.0" encoding="UTF-8" standalone="yes"?>
<Relationships xmlns="http://schemas.openxmlformats.org/package/2006/relationships"><Relationship Id="rId2" Type="http://schemas.openxmlformats.org/officeDocument/2006/relationships/image" Target="../media/image318.pn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2" Type="http://schemas.openxmlformats.org/officeDocument/2006/relationships/image" Target="../media/image319.png"/><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image" Target="../media/image321.png"/><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image" Target="../media/image322.png"/><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324.png"/><Relationship Id="rId2" Type="http://schemas.openxmlformats.org/officeDocument/2006/relationships/image" Target="../media/image323.png"/><Relationship Id="rId1" Type="http://schemas.openxmlformats.org/officeDocument/2006/relationships/slideLayout" Target="../slideLayouts/slideLayout42.xml"/><Relationship Id="rId4" Type="http://schemas.openxmlformats.org/officeDocument/2006/relationships/image" Target="../media/image325.png"/></Relationships>
</file>

<file path=ppt/slides/_rels/slide18.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image" Target="../media/image326.png"/><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2" Type="http://schemas.openxmlformats.org/officeDocument/2006/relationships/image" Target="../media/image328.png"/><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29.png"/><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image" Target="../media/image331.png"/><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8" Type="http://schemas.openxmlformats.org/officeDocument/2006/relationships/image" Target="../media/image337.png"/><Relationship Id="rId13" Type="http://schemas.openxmlformats.org/officeDocument/2006/relationships/image" Target="../media/image342.svg"/><Relationship Id="rId18" Type="http://schemas.openxmlformats.org/officeDocument/2006/relationships/image" Target="../media/image345.png"/><Relationship Id="rId3" Type="http://schemas.openxmlformats.org/officeDocument/2006/relationships/image" Target="../media/image333.svg"/><Relationship Id="rId21" Type="http://schemas.openxmlformats.org/officeDocument/2006/relationships/image" Target="../media/image348.bin"/><Relationship Id="rId7" Type="http://schemas.microsoft.com/office/2007/relationships/hdphoto" Target="../media/hdphoto1.wdp"/><Relationship Id="rId12" Type="http://schemas.openxmlformats.org/officeDocument/2006/relationships/image" Target="../media/image341.png"/><Relationship Id="rId17" Type="http://schemas.openxmlformats.org/officeDocument/2006/relationships/image" Target="../media/image344.jpeg"/><Relationship Id="rId2" Type="http://schemas.openxmlformats.org/officeDocument/2006/relationships/image" Target="../media/image332.png"/><Relationship Id="rId16" Type="http://schemas.openxmlformats.org/officeDocument/2006/relationships/image" Target="../media/image343.png"/><Relationship Id="rId20" Type="http://schemas.openxmlformats.org/officeDocument/2006/relationships/image" Target="../media/image347.png"/><Relationship Id="rId1" Type="http://schemas.openxmlformats.org/officeDocument/2006/relationships/slideLayout" Target="../slideLayouts/slideLayout7.xml"/><Relationship Id="rId6" Type="http://schemas.openxmlformats.org/officeDocument/2006/relationships/image" Target="../media/image336.png"/><Relationship Id="rId11" Type="http://schemas.openxmlformats.org/officeDocument/2006/relationships/image" Target="../media/image340.svg"/><Relationship Id="rId5" Type="http://schemas.openxmlformats.org/officeDocument/2006/relationships/image" Target="../media/image335.svg"/><Relationship Id="rId15" Type="http://schemas.openxmlformats.org/officeDocument/2006/relationships/hyperlink" Target="http://www.pikom.my/" TargetMode="External"/><Relationship Id="rId23" Type="http://schemas.openxmlformats.org/officeDocument/2006/relationships/image" Target="../media/image350.png"/><Relationship Id="rId10" Type="http://schemas.openxmlformats.org/officeDocument/2006/relationships/image" Target="../media/image339.png"/><Relationship Id="rId19" Type="http://schemas.openxmlformats.org/officeDocument/2006/relationships/image" Target="../media/image346.png"/><Relationship Id="rId4" Type="http://schemas.openxmlformats.org/officeDocument/2006/relationships/image" Target="../media/image334.png"/><Relationship Id="rId9" Type="http://schemas.openxmlformats.org/officeDocument/2006/relationships/image" Target="../media/image338.svg"/><Relationship Id="rId14" Type="http://schemas.openxmlformats.org/officeDocument/2006/relationships/hyperlink" Target="mailto:info@pikom.org.my" TargetMode="External"/><Relationship Id="rId22" Type="http://schemas.openxmlformats.org/officeDocument/2006/relationships/image" Target="../media/image349.jpeg"/></Relationships>
</file>

<file path=ppt/slides/_rels/slide3.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9" Type="http://schemas.openxmlformats.org/officeDocument/2006/relationships/image" Target="../media/image4.png"/><Relationship Id="rId21" Type="http://schemas.openxmlformats.org/officeDocument/2006/relationships/image" Target="../media/image27.jpeg"/><Relationship Id="rId34" Type="http://schemas.openxmlformats.org/officeDocument/2006/relationships/diagramData" Target="../diagrams/data1.xml"/><Relationship Id="rId42" Type="http://schemas.openxmlformats.org/officeDocument/2006/relationships/image" Target="../media/image42.jpeg"/><Relationship Id="rId7" Type="http://schemas.openxmlformats.org/officeDocument/2006/relationships/image" Target="../media/image13.png"/><Relationship Id="rId2" Type="http://schemas.openxmlformats.org/officeDocument/2006/relationships/notesSlide" Target="../notesSlides/notesSlide3.xml"/><Relationship Id="rId16" Type="http://schemas.openxmlformats.org/officeDocument/2006/relationships/image" Target="../media/image22.png"/><Relationship Id="rId29" Type="http://schemas.openxmlformats.org/officeDocument/2006/relationships/image" Target="../media/image35.jpeg"/><Relationship Id="rId1" Type="http://schemas.openxmlformats.org/officeDocument/2006/relationships/slideLayout" Target="../slideLayouts/slideLayout18.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32" Type="http://schemas.openxmlformats.org/officeDocument/2006/relationships/image" Target="../media/image38.bin"/><Relationship Id="rId37" Type="http://schemas.openxmlformats.org/officeDocument/2006/relationships/diagramColors" Target="../diagrams/colors1.xml"/><Relationship Id="rId40" Type="http://schemas.openxmlformats.org/officeDocument/2006/relationships/image" Target="../media/image40.jpeg"/><Relationship Id="rId45" Type="http://schemas.openxmlformats.org/officeDocument/2006/relationships/image" Target="../media/image45.jpe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jpeg"/><Relationship Id="rId28" Type="http://schemas.openxmlformats.org/officeDocument/2006/relationships/image" Target="../media/image34.png"/><Relationship Id="rId36" Type="http://schemas.openxmlformats.org/officeDocument/2006/relationships/diagramQuickStyle" Target="../diagrams/quickStyle1.xml"/><Relationship Id="rId10" Type="http://schemas.openxmlformats.org/officeDocument/2006/relationships/image" Target="../media/image16.png"/><Relationship Id="rId19" Type="http://schemas.openxmlformats.org/officeDocument/2006/relationships/image" Target="../media/image25.png"/><Relationship Id="rId31" Type="http://schemas.openxmlformats.org/officeDocument/2006/relationships/image" Target="../media/image37.png"/><Relationship Id="rId44" Type="http://schemas.openxmlformats.org/officeDocument/2006/relationships/image" Target="../media/image44.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png"/><Relationship Id="rId30" Type="http://schemas.openxmlformats.org/officeDocument/2006/relationships/image" Target="../media/image36.png"/><Relationship Id="rId35" Type="http://schemas.openxmlformats.org/officeDocument/2006/relationships/diagramLayout" Target="../diagrams/layout1.xml"/><Relationship Id="rId43" Type="http://schemas.openxmlformats.org/officeDocument/2006/relationships/image" Target="../media/image43.png"/><Relationship Id="rId8" Type="http://schemas.openxmlformats.org/officeDocument/2006/relationships/image" Target="../media/image14.png"/><Relationship Id="rId3" Type="http://schemas.openxmlformats.org/officeDocument/2006/relationships/image" Target="../media/image9.png"/><Relationship Id="rId12" Type="http://schemas.openxmlformats.org/officeDocument/2006/relationships/image" Target="../media/image18.jpeg"/><Relationship Id="rId17" Type="http://schemas.openxmlformats.org/officeDocument/2006/relationships/image" Target="../media/image23.png"/><Relationship Id="rId25" Type="http://schemas.openxmlformats.org/officeDocument/2006/relationships/image" Target="../media/image31.png"/><Relationship Id="rId33" Type="http://schemas.openxmlformats.org/officeDocument/2006/relationships/image" Target="../media/image39.png"/><Relationship Id="rId38" Type="http://schemas.microsoft.com/office/2007/relationships/diagramDrawing" Target="../diagrams/drawing1.xml"/><Relationship Id="rId46" Type="http://schemas.openxmlformats.org/officeDocument/2006/relationships/image" Target="../media/image46.png"/><Relationship Id="rId20" Type="http://schemas.openxmlformats.org/officeDocument/2006/relationships/image" Target="../media/image26.png"/><Relationship Id="rId41" Type="http://schemas.openxmlformats.org/officeDocument/2006/relationships/image" Target="../media/image41.jpeg"/></Relationships>
</file>

<file path=ppt/slides/_rels/slide4.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svg"/><Relationship Id="rId18" Type="http://schemas.openxmlformats.org/officeDocument/2006/relationships/image" Target="../media/image62.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1.png"/><Relationship Id="rId2" Type="http://schemas.openxmlformats.org/officeDocument/2006/relationships/image" Target="../media/image47.png"/><Relationship Id="rId16" Type="http://schemas.openxmlformats.org/officeDocument/2006/relationships/image" Target="../media/image4.png"/><Relationship Id="rId1" Type="http://schemas.openxmlformats.org/officeDocument/2006/relationships/slideLayout" Target="../slideLayouts/slideLayout30.xml"/><Relationship Id="rId6" Type="http://schemas.openxmlformats.org/officeDocument/2006/relationships/image" Target="../media/image51.jpeg"/><Relationship Id="rId11" Type="http://schemas.openxmlformats.org/officeDocument/2006/relationships/image" Target="../media/image56.svg"/><Relationship Id="rId5" Type="http://schemas.openxmlformats.org/officeDocument/2006/relationships/image" Target="../media/image50.jpeg"/><Relationship Id="rId15" Type="http://schemas.openxmlformats.org/officeDocument/2006/relationships/image" Target="../media/image60.svg"/><Relationship Id="rId10" Type="http://schemas.openxmlformats.org/officeDocument/2006/relationships/image" Target="../media/image55.png"/><Relationship Id="rId19" Type="http://schemas.openxmlformats.org/officeDocument/2006/relationships/image" Target="../media/image63.jpeg"/><Relationship Id="rId4" Type="http://schemas.openxmlformats.org/officeDocument/2006/relationships/image" Target="../media/image49.jpeg"/><Relationship Id="rId9" Type="http://schemas.openxmlformats.org/officeDocument/2006/relationships/image" Target="../media/image54.svg"/><Relationship Id="rId14" Type="http://schemas.openxmlformats.org/officeDocument/2006/relationships/image" Target="../media/image59.png"/></Relationships>
</file>

<file path=ppt/slides/_rels/slide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svg"/></Relationships>
</file>

<file path=ppt/slides/_rels/slide6.xml.rels><?xml version="1.0" encoding="UTF-8" standalone="yes"?>
<Relationships xmlns="http://schemas.openxmlformats.org/package/2006/relationships"><Relationship Id="rId117" Type="http://schemas.openxmlformats.org/officeDocument/2006/relationships/image" Target="../media/image183.png"/><Relationship Id="rId21" Type="http://schemas.openxmlformats.org/officeDocument/2006/relationships/image" Target="../media/image87.jpeg"/><Relationship Id="rId42" Type="http://schemas.openxmlformats.org/officeDocument/2006/relationships/image" Target="../media/image108.jpeg"/><Relationship Id="rId63" Type="http://schemas.openxmlformats.org/officeDocument/2006/relationships/image" Target="../media/image129.png"/><Relationship Id="rId84" Type="http://schemas.openxmlformats.org/officeDocument/2006/relationships/image" Target="../media/image150.jpeg"/><Relationship Id="rId16" Type="http://schemas.openxmlformats.org/officeDocument/2006/relationships/image" Target="../media/image82.bin"/><Relationship Id="rId107" Type="http://schemas.openxmlformats.org/officeDocument/2006/relationships/image" Target="../media/image173.jpeg"/><Relationship Id="rId11" Type="http://schemas.openxmlformats.org/officeDocument/2006/relationships/image" Target="../media/image77.jpeg"/><Relationship Id="rId32" Type="http://schemas.openxmlformats.org/officeDocument/2006/relationships/image" Target="../media/image98.jpeg"/><Relationship Id="rId37" Type="http://schemas.openxmlformats.org/officeDocument/2006/relationships/image" Target="../media/image103.png"/><Relationship Id="rId53" Type="http://schemas.openxmlformats.org/officeDocument/2006/relationships/image" Target="../media/image119.png"/><Relationship Id="rId58" Type="http://schemas.openxmlformats.org/officeDocument/2006/relationships/image" Target="../media/image124.jpeg"/><Relationship Id="rId74" Type="http://schemas.openxmlformats.org/officeDocument/2006/relationships/image" Target="../media/image140.jpeg"/><Relationship Id="rId79" Type="http://schemas.openxmlformats.org/officeDocument/2006/relationships/image" Target="../media/image145.jpeg"/><Relationship Id="rId102" Type="http://schemas.openxmlformats.org/officeDocument/2006/relationships/image" Target="../media/image168.png"/><Relationship Id="rId123" Type="http://schemas.openxmlformats.org/officeDocument/2006/relationships/image" Target="../media/image189.png"/><Relationship Id="rId128" Type="http://schemas.openxmlformats.org/officeDocument/2006/relationships/image" Target="../media/image193.bin"/><Relationship Id="rId5" Type="http://schemas.openxmlformats.org/officeDocument/2006/relationships/image" Target="../media/image71.jpeg"/><Relationship Id="rId90" Type="http://schemas.openxmlformats.org/officeDocument/2006/relationships/image" Target="../media/image156.jpeg"/><Relationship Id="rId95" Type="http://schemas.openxmlformats.org/officeDocument/2006/relationships/image" Target="../media/image161.jpeg"/><Relationship Id="rId22" Type="http://schemas.openxmlformats.org/officeDocument/2006/relationships/image" Target="../media/image88.jpeg"/><Relationship Id="rId27" Type="http://schemas.openxmlformats.org/officeDocument/2006/relationships/image" Target="../media/image93.jpeg"/><Relationship Id="rId43" Type="http://schemas.openxmlformats.org/officeDocument/2006/relationships/image" Target="../media/image109.png"/><Relationship Id="rId48" Type="http://schemas.openxmlformats.org/officeDocument/2006/relationships/image" Target="../media/image114.png"/><Relationship Id="rId64" Type="http://schemas.openxmlformats.org/officeDocument/2006/relationships/image" Target="../media/image130.png"/><Relationship Id="rId69" Type="http://schemas.openxmlformats.org/officeDocument/2006/relationships/image" Target="../media/image135.png"/><Relationship Id="rId113" Type="http://schemas.openxmlformats.org/officeDocument/2006/relationships/image" Target="../media/image179.png"/><Relationship Id="rId118" Type="http://schemas.openxmlformats.org/officeDocument/2006/relationships/image" Target="../media/image184.jpeg"/><Relationship Id="rId134" Type="http://schemas.openxmlformats.org/officeDocument/2006/relationships/image" Target="../media/image198.jpeg"/><Relationship Id="rId80" Type="http://schemas.openxmlformats.org/officeDocument/2006/relationships/image" Target="../media/image146.jpeg"/><Relationship Id="rId85" Type="http://schemas.openxmlformats.org/officeDocument/2006/relationships/image" Target="../media/image151.png"/><Relationship Id="rId12" Type="http://schemas.openxmlformats.org/officeDocument/2006/relationships/image" Target="../media/image78.jpeg"/><Relationship Id="rId17" Type="http://schemas.openxmlformats.org/officeDocument/2006/relationships/image" Target="../media/image83.jpeg"/><Relationship Id="rId33" Type="http://schemas.openxmlformats.org/officeDocument/2006/relationships/image" Target="../media/image99.png"/><Relationship Id="rId38" Type="http://schemas.openxmlformats.org/officeDocument/2006/relationships/image" Target="../media/image104.gif"/><Relationship Id="rId59" Type="http://schemas.openxmlformats.org/officeDocument/2006/relationships/image" Target="../media/image125.jpeg"/><Relationship Id="rId103" Type="http://schemas.openxmlformats.org/officeDocument/2006/relationships/image" Target="../media/image169.jpeg"/><Relationship Id="rId108" Type="http://schemas.openxmlformats.org/officeDocument/2006/relationships/image" Target="../media/image174.png"/><Relationship Id="rId124" Type="http://schemas.openxmlformats.org/officeDocument/2006/relationships/image" Target="../media/image190.jpeg"/><Relationship Id="rId129" Type="http://schemas.openxmlformats.org/officeDocument/2006/relationships/image" Target="../media/image194.bin"/><Relationship Id="rId54" Type="http://schemas.openxmlformats.org/officeDocument/2006/relationships/image" Target="../media/image120.png"/><Relationship Id="rId70" Type="http://schemas.openxmlformats.org/officeDocument/2006/relationships/image" Target="../media/image136.png"/><Relationship Id="rId75" Type="http://schemas.openxmlformats.org/officeDocument/2006/relationships/image" Target="../media/image141.jpeg"/><Relationship Id="rId91" Type="http://schemas.openxmlformats.org/officeDocument/2006/relationships/image" Target="../media/image157.jpeg"/><Relationship Id="rId96" Type="http://schemas.openxmlformats.org/officeDocument/2006/relationships/image" Target="../media/image162.jpeg"/><Relationship Id="rId1" Type="http://schemas.openxmlformats.org/officeDocument/2006/relationships/slideLayout" Target="../slideLayouts/slideLayout18.xml"/><Relationship Id="rId6" Type="http://schemas.openxmlformats.org/officeDocument/2006/relationships/image" Target="../media/image72.png"/><Relationship Id="rId23" Type="http://schemas.openxmlformats.org/officeDocument/2006/relationships/image" Target="../media/image89.png"/><Relationship Id="rId28" Type="http://schemas.openxmlformats.org/officeDocument/2006/relationships/image" Target="../media/image94.jpeg"/><Relationship Id="rId49" Type="http://schemas.openxmlformats.org/officeDocument/2006/relationships/image" Target="../media/image115.png"/><Relationship Id="rId114" Type="http://schemas.openxmlformats.org/officeDocument/2006/relationships/image" Target="../media/image180.png"/><Relationship Id="rId119" Type="http://schemas.openxmlformats.org/officeDocument/2006/relationships/image" Target="../media/image185.jpeg"/><Relationship Id="rId44" Type="http://schemas.openxmlformats.org/officeDocument/2006/relationships/image" Target="../media/image110.jpeg"/><Relationship Id="rId60" Type="http://schemas.openxmlformats.org/officeDocument/2006/relationships/image" Target="../media/image126.jpeg"/><Relationship Id="rId65" Type="http://schemas.openxmlformats.org/officeDocument/2006/relationships/image" Target="../media/image131.jpeg"/><Relationship Id="rId81" Type="http://schemas.openxmlformats.org/officeDocument/2006/relationships/image" Target="../media/image147.jpeg"/><Relationship Id="rId86" Type="http://schemas.openxmlformats.org/officeDocument/2006/relationships/image" Target="../media/image152.jpeg"/><Relationship Id="rId130" Type="http://schemas.openxmlformats.org/officeDocument/2006/relationships/image" Target="../media/image195.bin"/><Relationship Id="rId13" Type="http://schemas.openxmlformats.org/officeDocument/2006/relationships/image" Target="../media/image79.png"/><Relationship Id="rId18" Type="http://schemas.openxmlformats.org/officeDocument/2006/relationships/image" Target="../media/image84.png"/><Relationship Id="rId39" Type="http://schemas.openxmlformats.org/officeDocument/2006/relationships/image" Target="../media/image105.jpeg"/><Relationship Id="rId109" Type="http://schemas.openxmlformats.org/officeDocument/2006/relationships/image" Target="../media/image175.png"/><Relationship Id="rId34" Type="http://schemas.openxmlformats.org/officeDocument/2006/relationships/image" Target="../media/image100.jpeg"/><Relationship Id="rId50" Type="http://schemas.openxmlformats.org/officeDocument/2006/relationships/image" Target="../media/image116.png"/><Relationship Id="rId55" Type="http://schemas.openxmlformats.org/officeDocument/2006/relationships/image" Target="../media/image121.png"/><Relationship Id="rId76" Type="http://schemas.openxmlformats.org/officeDocument/2006/relationships/image" Target="../media/image142.jpeg"/><Relationship Id="rId97" Type="http://schemas.openxmlformats.org/officeDocument/2006/relationships/image" Target="../media/image163.jpeg"/><Relationship Id="rId104" Type="http://schemas.openxmlformats.org/officeDocument/2006/relationships/image" Target="../media/image170.jpeg"/><Relationship Id="rId120" Type="http://schemas.openxmlformats.org/officeDocument/2006/relationships/image" Target="../media/image186.png"/><Relationship Id="rId125" Type="http://schemas.openxmlformats.org/officeDocument/2006/relationships/oleObject" Target="../embeddings/oleObject1.bin"/><Relationship Id="rId7" Type="http://schemas.openxmlformats.org/officeDocument/2006/relationships/image" Target="../media/image73.jpeg"/><Relationship Id="rId71" Type="http://schemas.openxmlformats.org/officeDocument/2006/relationships/image" Target="../media/image137.png"/><Relationship Id="rId92" Type="http://schemas.openxmlformats.org/officeDocument/2006/relationships/image" Target="../media/image158.jpeg"/><Relationship Id="rId2" Type="http://schemas.openxmlformats.org/officeDocument/2006/relationships/image" Target="../media/image68.png"/><Relationship Id="rId29" Type="http://schemas.openxmlformats.org/officeDocument/2006/relationships/image" Target="../media/image95.png"/><Relationship Id="rId24" Type="http://schemas.openxmlformats.org/officeDocument/2006/relationships/image" Target="../media/image90.jpeg"/><Relationship Id="rId40" Type="http://schemas.openxmlformats.org/officeDocument/2006/relationships/image" Target="../media/image106.jpeg"/><Relationship Id="rId45" Type="http://schemas.openxmlformats.org/officeDocument/2006/relationships/image" Target="../media/image111.gif"/><Relationship Id="rId66" Type="http://schemas.openxmlformats.org/officeDocument/2006/relationships/image" Target="../media/image132.jpeg"/><Relationship Id="rId87" Type="http://schemas.openxmlformats.org/officeDocument/2006/relationships/image" Target="../media/image153.png"/><Relationship Id="rId110" Type="http://schemas.openxmlformats.org/officeDocument/2006/relationships/image" Target="../media/image176.png"/><Relationship Id="rId115" Type="http://schemas.openxmlformats.org/officeDocument/2006/relationships/image" Target="../media/image181.jpeg"/><Relationship Id="rId131" Type="http://schemas.openxmlformats.org/officeDocument/2006/relationships/image" Target="../media/image196.bin"/><Relationship Id="rId61" Type="http://schemas.openxmlformats.org/officeDocument/2006/relationships/image" Target="../media/image127.png"/><Relationship Id="rId82" Type="http://schemas.openxmlformats.org/officeDocument/2006/relationships/image" Target="../media/image148.jpeg"/><Relationship Id="rId19" Type="http://schemas.openxmlformats.org/officeDocument/2006/relationships/image" Target="../media/image85.jpeg"/><Relationship Id="rId14" Type="http://schemas.openxmlformats.org/officeDocument/2006/relationships/image" Target="../media/image80.jpeg"/><Relationship Id="rId30" Type="http://schemas.openxmlformats.org/officeDocument/2006/relationships/image" Target="../media/image96.jpeg"/><Relationship Id="rId35" Type="http://schemas.openxmlformats.org/officeDocument/2006/relationships/image" Target="../media/image101.gif"/><Relationship Id="rId56" Type="http://schemas.openxmlformats.org/officeDocument/2006/relationships/image" Target="../media/image122.png"/><Relationship Id="rId77" Type="http://schemas.openxmlformats.org/officeDocument/2006/relationships/image" Target="../media/image143.jpeg"/><Relationship Id="rId100" Type="http://schemas.openxmlformats.org/officeDocument/2006/relationships/image" Target="../media/image166.jpeg"/><Relationship Id="rId105" Type="http://schemas.openxmlformats.org/officeDocument/2006/relationships/image" Target="../media/image171.png"/><Relationship Id="rId126" Type="http://schemas.openxmlformats.org/officeDocument/2006/relationships/image" Target="../media/image191.emf"/><Relationship Id="rId8" Type="http://schemas.openxmlformats.org/officeDocument/2006/relationships/image" Target="../media/image74.jpeg"/><Relationship Id="rId51" Type="http://schemas.openxmlformats.org/officeDocument/2006/relationships/image" Target="../media/image117.jpeg"/><Relationship Id="rId72" Type="http://schemas.openxmlformats.org/officeDocument/2006/relationships/image" Target="../media/image138.jpeg"/><Relationship Id="rId93" Type="http://schemas.openxmlformats.org/officeDocument/2006/relationships/image" Target="../media/image159.png"/><Relationship Id="rId98" Type="http://schemas.openxmlformats.org/officeDocument/2006/relationships/image" Target="../media/image164.jpeg"/><Relationship Id="rId121" Type="http://schemas.openxmlformats.org/officeDocument/2006/relationships/image" Target="../media/image187.png"/><Relationship Id="rId3" Type="http://schemas.openxmlformats.org/officeDocument/2006/relationships/image" Target="../media/image69.jpeg"/><Relationship Id="rId25" Type="http://schemas.openxmlformats.org/officeDocument/2006/relationships/image" Target="../media/image91.gif"/><Relationship Id="rId46" Type="http://schemas.openxmlformats.org/officeDocument/2006/relationships/image" Target="../media/image112.jpeg"/><Relationship Id="rId67" Type="http://schemas.openxmlformats.org/officeDocument/2006/relationships/image" Target="../media/image133.png"/><Relationship Id="rId116" Type="http://schemas.openxmlformats.org/officeDocument/2006/relationships/image" Target="../media/image182.png"/><Relationship Id="rId20" Type="http://schemas.openxmlformats.org/officeDocument/2006/relationships/image" Target="../media/image86.gif"/><Relationship Id="rId41" Type="http://schemas.openxmlformats.org/officeDocument/2006/relationships/image" Target="../media/image107.jpeg"/><Relationship Id="rId62" Type="http://schemas.openxmlformats.org/officeDocument/2006/relationships/image" Target="../media/image128.jpeg"/><Relationship Id="rId83" Type="http://schemas.openxmlformats.org/officeDocument/2006/relationships/image" Target="../media/image149.jpeg"/><Relationship Id="rId88" Type="http://schemas.openxmlformats.org/officeDocument/2006/relationships/image" Target="../media/image154.png"/><Relationship Id="rId111" Type="http://schemas.openxmlformats.org/officeDocument/2006/relationships/image" Target="../media/image177.png"/><Relationship Id="rId132" Type="http://schemas.openxmlformats.org/officeDocument/2006/relationships/image" Target="../media/image197.bin"/><Relationship Id="rId15" Type="http://schemas.openxmlformats.org/officeDocument/2006/relationships/image" Target="../media/image81.jpeg"/><Relationship Id="rId36" Type="http://schemas.openxmlformats.org/officeDocument/2006/relationships/image" Target="../media/image102.gif"/><Relationship Id="rId57" Type="http://schemas.openxmlformats.org/officeDocument/2006/relationships/image" Target="../media/image123.jpeg"/><Relationship Id="rId106" Type="http://schemas.openxmlformats.org/officeDocument/2006/relationships/image" Target="../media/image172.png"/><Relationship Id="rId127" Type="http://schemas.openxmlformats.org/officeDocument/2006/relationships/image" Target="../media/image192.bin"/><Relationship Id="rId10" Type="http://schemas.openxmlformats.org/officeDocument/2006/relationships/image" Target="../media/image76.jpeg"/><Relationship Id="rId31" Type="http://schemas.openxmlformats.org/officeDocument/2006/relationships/image" Target="../media/image97.jpeg"/><Relationship Id="rId52" Type="http://schemas.openxmlformats.org/officeDocument/2006/relationships/image" Target="../media/image118.png"/><Relationship Id="rId73" Type="http://schemas.openxmlformats.org/officeDocument/2006/relationships/image" Target="../media/image139.jpeg"/><Relationship Id="rId78" Type="http://schemas.openxmlformats.org/officeDocument/2006/relationships/image" Target="../media/image144.jpeg"/><Relationship Id="rId94" Type="http://schemas.openxmlformats.org/officeDocument/2006/relationships/image" Target="../media/image160.jpeg"/><Relationship Id="rId99" Type="http://schemas.openxmlformats.org/officeDocument/2006/relationships/image" Target="../media/image165.jpeg"/><Relationship Id="rId101" Type="http://schemas.openxmlformats.org/officeDocument/2006/relationships/image" Target="../media/image167.png"/><Relationship Id="rId122" Type="http://schemas.openxmlformats.org/officeDocument/2006/relationships/image" Target="../media/image188.png"/><Relationship Id="rId4" Type="http://schemas.openxmlformats.org/officeDocument/2006/relationships/image" Target="../media/image70.jpeg"/><Relationship Id="rId9" Type="http://schemas.openxmlformats.org/officeDocument/2006/relationships/image" Target="../media/image75.jpeg"/><Relationship Id="rId26" Type="http://schemas.openxmlformats.org/officeDocument/2006/relationships/image" Target="../media/image92.jpeg"/><Relationship Id="rId47" Type="http://schemas.openxmlformats.org/officeDocument/2006/relationships/image" Target="../media/image113.png"/><Relationship Id="rId68" Type="http://schemas.openxmlformats.org/officeDocument/2006/relationships/image" Target="../media/image134.jpeg"/><Relationship Id="rId89" Type="http://schemas.openxmlformats.org/officeDocument/2006/relationships/image" Target="../media/image155.jpeg"/><Relationship Id="rId112" Type="http://schemas.openxmlformats.org/officeDocument/2006/relationships/image" Target="../media/image178.png"/><Relationship Id="rId133" Type="http://schemas.openxmlformats.org/officeDocument/2006/relationships/image" Target="../media/image8.png"/></Relationships>
</file>

<file path=ppt/slides/_rels/slide7.xml.rels><?xml version="1.0" encoding="UTF-8" standalone="yes"?>
<Relationships xmlns="http://schemas.openxmlformats.org/package/2006/relationships"><Relationship Id="rId26" Type="http://schemas.openxmlformats.org/officeDocument/2006/relationships/image" Target="../media/image223.png"/><Relationship Id="rId21" Type="http://schemas.openxmlformats.org/officeDocument/2006/relationships/image" Target="../media/image218.png"/><Relationship Id="rId42" Type="http://schemas.openxmlformats.org/officeDocument/2006/relationships/image" Target="../media/image239.jpeg"/><Relationship Id="rId47" Type="http://schemas.openxmlformats.org/officeDocument/2006/relationships/image" Target="../media/image244.png"/><Relationship Id="rId63" Type="http://schemas.openxmlformats.org/officeDocument/2006/relationships/image" Target="../media/image260.jpeg"/><Relationship Id="rId68" Type="http://schemas.openxmlformats.org/officeDocument/2006/relationships/image" Target="../media/image265.png"/><Relationship Id="rId84" Type="http://schemas.openxmlformats.org/officeDocument/2006/relationships/image" Target="../media/image281.png"/><Relationship Id="rId89" Type="http://schemas.openxmlformats.org/officeDocument/2006/relationships/image" Target="../media/image286.jpeg"/><Relationship Id="rId112" Type="http://schemas.openxmlformats.org/officeDocument/2006/relationships/image" Target="../media/image309.jpeg"/><Relationship Id="rId16" Type="http://schemas.openxmlformats.org/officeDocument/2006/relationships/image" Target="../media/image213.png"/><Relationship Id="rId107" Type="http://schemas.openxmlformats.org/officeDocument/2006/relationships/image" Target="../media/image304.png"/><Relationship Id="rId11" Type="http://schemas.openxmlformats.org/officeDocument/2006/relationships/image" Target="../media/image208.png"/><Relationship Id="rId32" Type="http://schemas.openxmlformats.org/officeDocument/2006/relationships/image" Target="../media/image229.jpeg"/><Relationship Id="rId37" Type="http://schemas.openxmlformats.org/officeDocument/2006/relationships/image" Target="../media/image234.jpeg"/><Relationship Id="rId53" Type="http://schemas.openxmlformats.org/officeDocument/2006/relationships/image" Target="../media/image250.png"/><Relationship Id="rId58" Type="http://schemas.openxmlformats.org/officeDocument/2006/relationships/image" Target="../media/image255.png"/><Relationship Id="rId74" Type="http://schemas.openxmlformats.org/officeDocument/2006/relationships/image" Target="../media/image271.jpeg"/><Relationship Id="rId79" Type="http://schemas.openxmlformats.org/officeDocument/2006/relationships/image" Target="../media/image276.png"/><Relationship Id="rId102" Type="http://schemas.openxmlformats.org/officeDocument/2006/relationships/image" Target="../media/image299.jpeg"/><Relationship Id="rId5" Type="http://schemas.openxmlformats.org/officeDocument/2006/relationships/image" Target="../media/image202.jpeg"/><Relationship Id="rId90" Type="http://schemas.openxmlformats.org/officeDocument/2006/relationships/image" Target="../media/image287.jpeg"/><Relationship Id="rId95" Type="http://schemas.openxmlformats.org/officeDocument/2006/relationships/image" Target="../media/image292.jpeg"/><Relationship Id="rId22" Type="http://schemas.openxmlformats.org/officeDocument/2006/relationships/image" Target="../media/image219.jpeg"/><Relationship Id="rId27" Type="http://schemas.openxmlformats.org/officeDocument/2006/relationships/image" Target="../media/image224.jpeg"/><Relationship Id="rId43" Type="http://schemas.openxmlformats.org/officeDocument/2006/relationships/image" Target="../media/image240.jpeg"/><Relationship Id="rId48" Type="http://schemas.openxmlformats.org/officeDocument/2006/relationships/image" Target="../media/image245.png"/><Relationship Id="rId64" Type="http://schemas.openxmlformats.org/officeDocument/2006/relationships/image" Target="../media/image261.png"/><Relationship Id="rId69" Type="http://schemas.openxmlformats.org/officeDocument/2006/relationships/image" Target="../media/image266.png"/><Relationship Id="rId113" Type="http://schemas.openxmlformats.org/officeDocument/2006/relationships/image" Target="../media/image310.png"/><Relationship Id="rId80" Type="http://schemas.openxmlformats.org/officeDocument/2006/relationships/image" Target="../media/image277.jpeg"/><Relationship Id="rId85" Type="http://schemas.openxmlformats.org/officeDocument/2006/relationships/image" Target="../media/image282.jpeg"/><Relationship Id="rId12" Type="http://schemas.openxmlformats.org/officeDocument/2006/relationships/image" Target="../media/image209.png"/><Relationship Id="rId17" Type="http://schemas.openxmlformats.org/officeDocument/2006/relationships/image" Target="../media/image214.jpeg"/><Relationship Id="rId33" Type="http://schemas.openxmlformats.org/officeDocument/2006/relationships/image" Target="../media/image230.jpeg"/><Relationship Id="rId38" Type="http://schemas.openxmlformats.org/officeDocument/2006/relationships/image" Target="../media/image235.png"/><Relationship Id="rId59" Type="http://schemas.openxmlformats.org/officeDocument/2006/relationships/image" Target="../media/image256.png"/><Relationship Id="rId103" Type="http://schemas.openxmlformats.org/officeDocument/2006/relationships/image" Target="../media/image300.jpeg"/><Relationship Id="rId108" Type="http://schemas.openxmlformats.org/officeDocument/2006/relationships/image" Target="../media/image305.jpeg"/><Relationship Id="rId54" Type="http://schemas.openxmlformats.org/officeDocument/2006/relationships/image" Target="../media/image251.jpeg"/><Relationship Id="rId70" Type="http://schemas.openxmlformats.org/officeDocument/2006/relationships/image" Target="../media/image267.png"/><Relationship Id="rId75" Type="http://schemas.openxmlformats.org/officeDocument/2006/relationships/image" Target="../media/image272.png"/><Relationship Id="rId91" Type="http://schemas.openxmlformats.org/officeDocument/2006/relationships/image" Target="../media/image288.jpeg"/><Relationship Id="rId96" Type="http://schemas.openxmlformats.org/officeDocument/2006/relationships/image" Target="../media/image293.jpeg"/><Relationship Id="rId1" Type="http://schemas.openxmlformats.org/officeDocument/2006/relationships/slideLayout" Target="../slideLayouts/slideLayout7.xml"/><Relationship Id="rId6" Type="http://schemas.openxmlformats.org/officeDocument/2006/relationships/image" Target="../media/image203.jpeg"/><Relationship Id="rId15" Type="http://schemas.openxmlformats.org/officeDocument/2006/relationships/image" Target="../media/image212.jpeg"/><Relationship Id="rId23" Type="http://schemas.openxmlformats.org/officeDocument/2006/relationships/image" Target="../media/image220.jpeg"/><Relationship Id="rId28" Type="http://schemas.openxmlformats.org/officeDocument/2006/relationships/image" Target="../media/image225.jpeg"/><Relationship Id="rId36" Type="http://schemas.openxmlformats.org/officeDocument/2006/relationships/image" Target="../media/image233.jpeg"/><Relationship Id="rId49" Type="http://schemas.openxmlformats.org/officeDocument/2006/relationships/image" Target="../media/image246.png"/><Relationship Id="rId57" Type="http://schemas.openxmlformats.org/officeDocument/2006/relationships/image" Target="../media/image254.jpeg"/><Relationship Id="rId106" Type="http://schemas.openxmlformats.org/officeDocument/2006/relationships/image" Target="../media/image303.jpeg"/><Relationship Id="rId114" Type="http://schemas.openxmlformats.org/officeDocument/2006/relationships/image" Target="../media/image311.jpeg"/><Relationship Id="rId10" Type="http://schemas.openxmlformats.org/officeDocument/2006/relationships/image" Target="../media/image207.png"/><Relationship Id="rId31" Type="http://schemas.openxmlformats.org/officeDocument/2006/relationships/image" Target="../media/image228.jpeg"/><Relationship Id="rId44" Type="http://schemas.openxmlformats.org/officeDocument/2006/relationships/image" Target="../media/image241.jpeg"/><Relationship Id="rId52" Type="http://schemas.openxmlformats.org/officeDocument/2006/relationships/image" Target="../media/image249.jpeg"/><Relationship Id="rId60" Type="http://schemas.openxmlformats.org/officeDocument/2006/relationships/image" Target="../media/image257.png"/><Relationship Id="rId65" Type="http://schemas.openxmlformats.org/officeDocument/2006/relationships/image" Target="../media/image262.png"/><Relationship Id="rId73" Type="http://schemas.openxmlformats.org/officeDocument/2006/relationships/image" Target="../media/image270.jpeg"/><Relationship Id="rId78" Type="http://schemas.openxmlformats.org/officeDocument/2006/relationships/image" Target="../media/image275.png"/><Relationship Id="rId81" Type="http://schemas.openxmlformats.org/officeDocument/2006/relationships/image" Target="../media/image278.jpeg"/><Relationship Id="rId86" Type="http://schemas.openxmlformats.org/officeDocument/2006/relationships/image" Target="../media/image283.png"/><Relationship Id="rId94" Type="http://schemas.openxmlformats.org/officeDocument/2006/relationships/image" Target="../media/image291.png"/><Relationship Id="rId99" Type="http://schemas.openxmlformats.org/officeDocument/2006/relationships/image" Target="../media/image296.png"/><Relationship Id="rId101" Type="http://schemas.openxmlformats.org/officeDocument/2006/relationships/image" Target="../media/image298.jpeg"/><Relationship Id="rId4" Type="http://schemas.openxmlformats.org/officeDocument/2006/relationships/image" Target="../media/image201.png"/><Relationship Id="rId9" Type="http://schemas.openxmlformats.org/officeDocument/2006/relationships/image" Target="../media/image206.png"/><Relationship Id="rId13" Type="http://schemas.openxmlformats.org/officeDocument/2006/relationships/image" Target="../media/image210.png"/><Relationship Id="rId18" Type="http://schemas.openxmlformats.org/officeDocument/2006/relationships/image" Target="../media/image215.jpeg"/><Relationship Id="rId39" Type="http://schemas.openxmlformats.org/officeDocument/2006/relationships/image" Target="../media/image236.jpeg"/><Relationship Id="rId109" Type="http://schemas.openxmlformats.org/officeDocument/2006/relationships/image" Target="../media/image306.jpeg"/><Relationship Id="rId34" Type="http://schemas.openxmlformats.org/officeDocument/2006/relationships/image" Target="../media/image231.jpeg"/><Relationship Id="rId50" Type="http://schemas.openxmlformats.org/officeDocument/2006/relationships/image" Target="../media/image247.png"/><Relationship Id="rId55" Type="http://schemas.openxmlformats.org/officeDocument/2006/relationships/image" Target="../media/image252.png"/><Relationship Id="rId76" Type="http://schemas.openxmlformats.org/officeDocument/2006/relationships/image" Target="../media/image273.png"/><Relationship Id="rId97" Type="http://schemas.openxmlformats.org/officeDocument/2006/relationships/image" Target="../media/image294.jpeg"/><Relationship Id="rId104" Type="http://schemas.openxmlformats.org/officeDocument/2006/relationships/image" Target="../media/image301.png"/><Relationship Id="rId7" Type="http://schemas.openxmlformats.org/officeDocument/2006/relationships/image" Target="../media/image204.png"/><Relationship Id="rId71" Type="http://schemas.openxmlformats.org/officeDocument/2006/relationships/image" Target="../media/image268.png"/><Relationship Id="rId92" Type="http://schemas.openxmlformats.org/officeDocument/2006/relationships/image" Target="../media/image289.png"/><Relationship Id="rId2" Type="http://schemas.openxmlformats.org/officeDocument/2006/relationships/image" Target="../media/image199.png"/><Relationship Id="rId29" Type="http://schemas.openxmlformats.org/officeDocument/2006/relationships/image" Target="../media/image226.jpeg"/><Relationship Id="rId24" Type="http://schemas.openxmlformats.org/officeDocument/2006/relationships/image" Target="../media/image221.jpeg"/><Relationship Id="rId40" Type="http://schemas.openxmlformats.org/officeDocument/2006/relationships/image" Target="../media/image237.jpeg"/><Relationship Id="rId45" Type="http://schemas.openxmlformats.org/officeDocument/2006/relationships/image" Target="../media/image242.jpeg"/><Relationship Id="rId66" Type="http://schemas.openxmlformats.org/officeDocument/2006/relationships/image" Target="../media/image263.jpeg"/><Relationship Id="rId87" Type="http://schemas.openxmlformats.org/officeDocument/2006/relationships/image" Target="../media/image284.jpeg"/><Relationship Id="rId110" Type="http://schemas.openxmlformats.org/officeDocument/2006/relationships/image" Target="../media/image307.jpeg"/><Relationship Id="rId115" Type="http://schemas.openxmlformats.org/officeDocument/2006/relationships/image" Target="../media/image8.png"/><Relationship Id="rId61" Type="http://schemas.openxmlformats.org/officeDocument/2006/relationships/image" Target="../media/image258.png"/><Relationship Id="rId82" Type="http://schemas.openxmlformats.org/officeDocument/2006/relationships/image" Target="../media/image279.jpeg"/><Relationship Id="rId19" Type="http://schemas.openxmlformats.org/officeDocument/2006/relationships/image" Target="../media/image216.png"/><Relationship Id="rId14" Type="http://schemas.openxmlformats.org/officeDocument/2006/relationships/image" Target="../media/image211.png"/><Relationship Id="rId30" Type="http://schemas.openxmlformats.org/officeDocument/2006/relationships/image" Target="../media/image227.jpeg"/><Relationship Id="rId35" Type="http://schemas.openxmlformats.org/officeDocument/2006/relationships/image" Target="../media/image232.png"/><Relationship Id="rId56" Type="http://schemas.openxmlformats.org/officeDocument/2006/relationships/image" Target="../media/image253.jpeg"/><Relationship Id="rId77" Type="http://schemas.openxmlformats.org/officeDocument/2006/relationships/image" Target="../media/image274.png"/><Relationship Id="rId100" Type="http://schemas.openxmlformats.org/officeDocument/2006/relationships/image" Target="../media/image297.jpeg"/><Relationship Id="rId105" Type="http://schemas.openxmlformats.org/officeDocument/2006/relationships/image" Target="../media/image302.png"/><Relationship Id="rId8" Type="http://schemas.openxmlformats.org/officeDocument/2006/relationships/image" Target="../media/image205.png"/><Relationship Id="rId51" Type="http://schemas.openxmlformats.org/officeDocument/2006/relationships/image" Target="../media/image248.jpeg"/><Relationship Id="rId72" Type="http://schemas.openxmlformats.org/officeDocument/2006/relationships/image" Target="../media/image269.jpeg"/><Relationship Id="rId93" Type="http://schemas.openxmlformats.org/officeDocument/2006/relationships/image" Target="../media/image290.png"/><Relationship Id="rId98" Type="http://schemas.openxmlformats.org/officeDocument/2006/relationships/image" Target="../media/image295.jpeg"/><Relationship Id="rId3" Type="http://schemas.openxmlformats.org/officeDocument/2006/relationships/image" Target="../media/image200.jpeg"/><Relationship Id="rId25" Type="http://schemas.openxmlformats.org/officeDocument/2006/relationships/image" Target="../media/image222.jpeg"/><Relationship Id="rId46" Type="http://schemas.openxmlformats.org/officeDocument/2006/relationships/image" Target="../media/image243.png"/><Relationship Id="rId67" Type="http://schemas.openxmlformats.org/officeDocument/2006/relationships/image" Target="../media/image264.jpeg"/><Relationship Id="rId20" Type="http://schemas.openxmlformats.org/officeDocument/2006/relationships/image" Target="../media/image217.png"/><Relationship Id="rId41" Type="http://schemas.openxmlformats.org/officeDocument/2006/relationships/image" Target="../media/image238.jpeg"/><Relationship Id="rId62" Type="http://schemas.openxmlformats.org/officeDocument/2006/relationships/image" Target="../media/image259.png"/><Relationship Id="rId83" Type="http://schemas.openxmlformats.org/officeDocument/2006/relationships/image" Target="../media/image280.png"/><Relationship Id="rId88" Type="http://schemas.openxmlformats.org/officeDocument/2006/relationships/image" Target="../media/image285.jpeg"/><Relationship Id="rId111" Type="http://schemas.openxmlformats.org/officeDocument/2006/relationships/image" Target="../media/image308.jpeg"/></Relationships>
</file>

<file path=ppt/slides/_rels/slide8.xml.rels><?xml version="1.0" encoding="UTF-8" standalone="yes"?>
<Relationships xmlns="http://schemas.openxmlformats.org/package/2006/relationships"><Relationship Id="rId2" Type="http://schemas.openxmlformats.org/officeDocument/2006/relationships/image" Target="../media/image312.pn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11A3B"/>
        </a:solidFill>
        <a:effectLst/>
      </p:bgPr>
    </p:bg>
    <p:spTree>
      <p:nvGrpSpPr>
        <p:cNvPr id="1" name=""/>
        <p:cNvGrpSpPr/>
        <p:nvPr/>
      </p:nvGrpSpPr>
      <p:grpSpPr>
        <a:xfrm>
          <a:off x="0" y="0"/>
          <a:ext cx="0" cy="0"/>
          <a:chOff x="0" y="0"/>
          <a:chExt cx="0" cy="0"/>
        </a:xfrm>
      </p:grpSpPr>
      <p:sp>
        <p:nvSpPr>
          <p:cNvPr id="2" name="AutoShape 2"/>
          <p:cNvSpPr/>
          <p:nvPr/>
        </p:nvSpPr>
        <p:spPr>
          <a:xfrm>
            <a:off x="1038644" y="5449537"/>
            <a:ext cx="7471838" cy="0"/>
          </a:xfrm>
          <a:prstGeom prst="line">
            <a:avLst/>
          </a:prstGeom>
          <a:ln w="114300" cap="flat">
            <a:solidFill>
              <a:srgbClr val="FFFFFF"/>
            </a:solidFill>
            <a:prstDash val="solid"/>
            <a:headEnd type="none" w="sm" len="sm"/>
            <a:tailEnd type="none" w="sm" len="sm"/>
          </a:ln>
        </p:spPr>
      </p:sp>
      <p:grpSp>
        <p:nvGrpSpPr>
          <p:cNvPr id="3" name="Group 3"/>
          <p:cNvGrpSpPr/>
          <p:nvPr/>
        </p:nvGrpSpPr>
        <p:grpSpPr>
          <a:xfrm>
            <a:off x="10268772" y="-423859"/>
            <a:ext cx="13183867" cy="13183867"/>
            <a:chOff x="0" y="0"/>
            <a:chExt cx="6350000" cy="6350000"/>
          </a:xfrm>
        </p:grpSpPr>
        <p:sp>
          <p:nvSpPr>
            <p:cNvPr id="4" name="Freeform 4"/>
            <p:cNvSpPr/>
            <p:nvPr/>
          </p:nvSpPr>
          <p:spPr>
            <a:xfrm>
              <a:off x="0" y="0"/>
              <a:ext cx="6350000" cy="6350000"/>
            </a:xfrm>
            <a:custGeom>
              <a:avLst/>
              <a:gdLst/>
              <a:ahLst/>
              <a:cxnLst/>
              <a:rect l="l" t="t" r="r" b="b"/>
              <a:pathLst>
                <a:path w="6350000" h="6350000">
                  <a:moveTo>
                    <a:pt x="6350000" y="0"/>
                  </a:moveTo>
                  <a:lnTo>
                    <a:pt x="6350000" y="6350000"/>
                  </a:lnTo>
                  <a:lnTo>
                    <a:pt x="1224280" y="6350000"/>
                  </a:lnTo>
                  <a:lnTo>
                    <a:pt x="0" y="0"/>
                  </a:lnTo>
                  <a:close/>
                </a:path>
              </a:pathLst>
            </a:custGeom>
            <a:blipFill>
              <a:blip r:embed="rId3" cstate="email">
                <a:extLst>
                  <a:ext uri="{28A0092B-C50C-407E-A947-70E740481C1C}">
                    <a14:useLocalDpi xmlns:a14="http://schemas.microsoft.com/office/drawing/2010/main" val="0"/>
                  </a:ext>
                </a:extLst>
              </a:blip>
              <a:stretch>
                <a:fillRect/>
              </a:stretch>
            </a:blipFill>
          </p:spPr>
          <p:txBody>
            <a:bodyPr/>
            <a:lstStyle/>
            <a:p>
              <a:endParaRPr lang="en-US" dirty="0"/>
            </a:p>
          </p:txBody>
        </p:sp>
      </p:grpSp>
      <p:grpSp>
        <p:nvGrpSpPr>
          <p:cNvPr id="5" name="Group 5"/>
          <p:cNvGrpSpPr/>
          <p:nvPr/>
        </p:nvGrpSpPr>
        <p:grpSpPr>
          <a:xfrm>
            <a:off x="10268772" y="2875051"/>
            <a:ext cx="1801629" cy="4122452"/>
            <a:chOff x="0" y="0"/>
            <a:chExt cx="474503" cy="1085749"/>
          </a:xfrm>
        </p:grpSpPr>
        <p:sp>
          <p:nvSpPr>
            <p:cNvPr id="6" name="Freeform 6"/>
            <p:cNvSpPr/>
            <p:nvPr/>
          </p:nvSpPr>
          <p:spPr>
            <a:xfrm>
              <a:off x="0" y="0"/>
              <a:ext cx="474503" cy="1085749"/>
            </a:xfrm>
            <a:custGeom>
              <a:avLst/>
              <a:gdLst/>
              <a:ahLst/>
              <a:cxnLst/>
              <a:rect l="l" t="t" r="r" b="b"/>
              <a:pathLst>
                <a:path w="474503" h="1085749">
                  <a:moveTo>
                    <a:pt x="271303" y="0"/>
                  </a:moveTo>
                  <a:lnTo>
                    <a:pt x="0" y="0"/>
                  </a:lnTo>
                  <a:lnTo>
                    <a:pt x="203200" y="1085749"/>
                  </a:lnTo>
                  <a:lnTo>
                    <a:pt x="474503" y="1085749"/>
                  </a:lnTo>
                  <a:lnTo>
                    <a:pt x="271303" y="0"/>
                  </a:lnTo>
                  <a:close/>
                </a:path>
              </a:pathLst>
            </a:custGeom>
            <a:solidFill>
              <a:srgbClr val="003E92"/>
            </a:solidFill>
          </p:spPr>
        </p:sp>
        <p:sp>
          <p:nvSpPr>
            <p:cNvPr id="7" name="TextBox 7"/>
            <p:cNvSpPr txBox="1"/>
            <p:nvPr/>
          </p:nvSpPr>
          <p:spPr>
            <a:xfrm>
              <a:off x="101600" y="-28575"/>
              <a:ext cx="271303" cy="1114324"/>
            </a:xfrm>
            <a:prstGeom prst="rect">
              <a:avLst/>
            </a:prstGeom>
          </p:spPr>
          <p:txBody>
            <a:bodyPr lIns="50800" tIns="50800" rIns="50800" bIns="50800" rtlCol="0" anchor="ctr"/>
            <a:lstStyle/>
            <a:p>
              <a:pPr algn="ctr">
                <a:lnSpc>
                  <a:spcPts val="2520"/>
                </a:lnSpc>
              </a:pPr>
              <a:endParaRPr/>
            </a:p>
          </p:txBody>
        </p:sp>
      </p:grpSp>
      <p:sp>
        <p:nvSpPr>
          <p:cNvPr id="8" name="TextBox 8"/>
          <p:cNvSpPr txBox="1"/>
          <p:nvPr/>
        </p:nvSpPr>
        <p:spPr>
          <a:xfrm>
            <a:off x="1038644" y="5755575"/>
            <a:ext cx="8844366" cy="2939266"/>
          </a:xfrm>
          <a:prstGeom prst="rect">
            <a:avLst/>
          </a:prstGeom>
        </p:spPr>
        <p:txBody>
          <a:bodyPr wrap="square" lIns="0" tIns="0" rIns="0" bIns="0" rtlCol="0" anchor="t">
            <a:spAutoFit/>
          </a:bodyPr>
          <a:lstStyle/>
          <a:p>
            <a:pPr algn="just"/>
            <a:r>
              <a:rPr lang="en-US" sz="2100" dirty="0">
                <a:solidFill>
                  <a:srgbClr val="FFFFFF"/>
                </a:solidFill>
                <a:latin typeface="Poppins"/>
              </a:rPr>
              <a:t>An association formed in 1986, representing the technology (TECH) industry in Malaysia. Its membership currently stands at about 2000 active members involved in a whole spectrum of TECH products and services which command more than 80% of the National Digital Economy. </a:t>
            </a:r>
          </a:p>
          <a:p>
            <a:pPr algn="just"/>
            <a:endParaRPr lang="en-US" sz="2100" dirty="0">
              <a:solidFill>
                <a:srgbClr val="FFFFFF"/>
              </a:solidFill>
              <a:latin typeface="Poppins"/>
            </a:endParaRPr>
          </a:p>
          <a:p>
            <a:pPr algn="just"/>
            <a:r>
              <a:rPr lang="en-US" sz="2100" dirty="0">
                <a:solidFill>
                  <a:srgbClr val="FFFFFF"/>
                </a:solidFill>
                <a:latin typeface="Poppins"/>
              </a:rPr>
              <a:t>The industry contributed 23.4% worth RM451.3B to GDP in 2024</a:t>
            </a:r>
          </a:p>
          <a:p>
            <a:r>
              <a:rPr lang="en-US" sz="2200" dirty="0">
                <a:solidFill>
                  <a:srgbClr val="FFFFFF"/>
                </a:solidFill>
                <a:latin typeface="Poppins"/>
              </a:rPr>
              <a:t>Total Digital Investments recorded as of June 2024, a cumulative value of RM589.9 billion</a:t>
            </a:r>
          </a:p>
        </p:txBody>
      </p:sp>
      <p:sp>
        <p:nvSpPr>
          <p:cNvPr id="10" name="TextBox 10"/>
          <p:cNvSpPr txBox="1"/>
          <p:nvPr/>
        </p:nvSpPr>
        <p:spPr>
          <a:xfrm>
            <a:off x="1038644" y="2246831"/>
            <a:ext cx="5241758" cy="1144069"/>
          </a:xfrm>
          <a:prstGeom prst="rect">
            <a:avLst/>
          </a:prstGeom>
        </p:spPr>
        <p:txBody>
          <a:bodyPr lIns="0" tIns="0" rIns="0" bIns="0" rtlCol="0" anchor="t">
            <a:spAutoFit/>
          </a:bodyPr>
          <a:lstStyle/>
          <a:p>
            <a:pPr>
              <a:lnSpc>
                <a:spcPts val="9391"/>
              </a:lnSpc>
            </a:pPr>
            <a:r>
              <a:rPr lang="en-US" sz="6707" dirty="0">
                <a:solidFill>
                  <a:srgbClr val="FFFFFF"/>
                </a:solidFill>
                <a:latin typeface="Montserrat Classic"/>
              </a:rPr>
              <a:t>ABOUT</a:t>
            </a:r>
          </a:p>
        </p:txBody>
      </p:sp>
      <p:sp>
        <p:nvSpPr>
          <p:cNvPr id="11" name="TextBox 11"/>
          <p:cNvSpPr txBox="1"/>
          <p:nvPr/>
        </p:nvSpPr>
        <p:spPr>
          <a:xfrm>
            <a:off x="1028700" y="4762500"/>
            <a:ext cx="7868289" cy="381000"/>
          </a:xfrm>
          <a:prstGeom prst="rect">
            <a:avLst/>
          </a:prstGeom>
        </p:spPr>
        <p:txBody>
          <a:bodyPr lIns="0" tIns="0" rIns="0" bIns="0" rtlCol="0" anchor="t">
            <a:spAutoFit/>
          </a:bodyPr>
          <a:lstStyle/>
          <a:p>
            <a:pPr>
              <a:lnSpc>
                <a:spcPts val="2819"/>
              </a:lnSpc>
              <a:spcBef>
                <a:spcPct val="0"/>
              </a:spcBef>
            </a:pPr>
            <a:r>
              <a:rPr lang="en-US" sz="2349" spc="21">
                <a:solidFill>
                  <a:srgbClr val="FFFFFF"/>
                </a:solidFill>
                <a:latin typeface="Poppins Bold"/>
              </a:rPr>
              <a:t>THE NATIONAL TECH ASSOCIATION OF MALAYSIA </a:t>
            </a:r>
          </a:p>
        </p:txBody>
      </p:sp>
      <p:sp>
        <p:nvSpPr>
          <p:cNvPr id="12" name="Freeform 12"/>
          <p:cNvSpPr/>
          <p:nvPr/>
        </p:nvSpPr>
        <p:spPr>
          <a:xfrm>
            <a:off x="1028700" y="3390900"/>
            <a:ext cx="4887736" cy="1066800"/>
          </a:xfrm>
          <a:custGeom>
            <a:avLst/>
            <a:gdLst/>
            <a:ahLst/>
            <a:cxnLst/>
            <a:rect l="l" t="t" r="r" b="b"/>
            <a:pathLst>
              <a:path w="2529328" h="543806">
                <a:moveTo>
                  <a:pt x="0" y="0"/>
                </a:moveTo>
                <a:lnTo>
                  <a:pt x="2529328" y="0"/>
                </a:lnTo>
                <a:lnTo>
                  <a:pt x="2529328" y="543806"/>
                </a:lnTo>
                <a:lnTo>
                  <a:pt x="0" y="543806"/>
                </a:lnTo>
                <a:lnTo>
                  <a:pt x="0" y="0"/>
                </a:lnTo>
                <a:close/>
              </a:path>
            </a:pathLst>
          </a:custGeom>
          <a:blipFill>
            <a:blip r:embed="rId4" cstate="email">
              <a:extLst>
                <a:ext uri="{28A0092B-C50C-407E-A947-70E740481C1C}">
                  <a14:useLocalDpi xmlns:a14="http://schemas.microsoft.com/office/drawing/2010/main" val="0"/>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1076B-38A1-92BB-D3DB-E78799BDD8A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56E99B9-37F4-0E6B-3838-82B1A9166656}"/>
              </a:ext>
            </a:extLst>
          </p:cNvPr>
          <p:cNvSpPr txBox="1"/>
          <p:nvPr/>
        </p:nvSpPr>
        <p:spPr>
          <a:xfrm>
            <a:off x="9794203" y="751299"/>
            <a:ext cx="8067269" cy="3323987"/>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Inflation is poised to rise in 2025 after dropping to 1.8% in 2024 due to reasons including fuel subsidies and wage adjustments. The Ringgit is poised to close this year at a rate below RM4.20 to the Greenback while the unemployment rate continues to dip to the 3.0% mark.</a:t>
            </a:r>
          </a:p>
        </p:txBody>
      </p:sp>
      <p:pic>
        <p:nvPicPr>
          <p:cNvPr id="5" name="Picture 4">
            <a:extLst>
              <a:ext uri="{FF2B5EF4-FFF2-40B4-BE49-F238E27FC236}">
                <a16:creationId xmlns:a16="http://schemas.microsoft.com/office/drawing/2014/main" id="{3B37F105-ACF5-8869-8EA2-02CA50A77B6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72500" y="1"/>
            <a:ext cx="8523851" cy="4872755"/>
          </a:xfrm>
          <a:prstGeom prst="rect">
            <a:avLst/>
          </a:prstGeom>
        </p:spPr>
      </p:pic>
      <p:sp>
        <p:nvSpPr>
          <p:cNvPr id="10" name="TextBox 9">
            <a:extLst>
              <a:ext uri="{FF2B5EF4-FFF2-40B4-BE49-F238E27FC236}">
                <a16:creationId xmlns:a16="http://schemas.microsoft.com/office/drawing/2014/main" id="{C53D23BB-09BD-03F2-98F8-B958750394D5}"/>
              </a:ext>
            </a:extLst>
          </p:cNvPr>
          <p:cNvSpPr txBox="1"/>
          <p:nvPr/>
        </p:nvSpPr>
        <p:spPr>
          <a:xfrm>
            <a:off x="5891280" y="1"/>
            <a:ext cx="3614226" cy="646331"/>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INFLATION</a:t>
            </a:r>
            <a:endParaRPr lang="en-US" sz="3600" dirty="0">
              <a:solidFill>
                <a:prstClr val="black"/>
              </a:solidFill>
              <a:latin typeface="Calibri" panose="020F0502020204030204"/>
            </a:endParaRPr>
          </a:p>
        </p:txBody>
      </p:sp>
      <p:sp>
        <p:nvSpPr>
          <p:cNvPr id="12" name="TextBox 11">
            <a:extLst>
              <a:ext uri="{FF2B5EF4-FFF2-40B4-BE49-F238E27FC236}">
                <a16:creationId xmlns:a16="http://schemas.microsoft.com/office/drawing/2014/main" id="{8152973F-4069-636C-35FB-25FFF62585E3}"/>
              </a:ext>
            </a:extLst>
          </p:cNvPr>
          <p:cNvSpPr txBox="1"/>
          <p:nvPr/>
        </p:nvSpPr>
        <p:spPr>
          <a:xfrm>
            <a:off x="9679475" y="5067998"/>
            <a:ext cx="4171950" cy="646331"/>
          </a:xfrm>
          <a:prstGeom prst="rect">
            <a:avLst/>
          </a:prstGeom>
          <a:noFill/>
        </p:spPr>
        <p:txBody>
          <a:bodyPr wrap="square">
            <a:spAutoFit/>
          </a:bodyPr>
          <a:lstStyle/>
          <a:p>
            <a:pPr algn="r" defTabSz="1371600"/>
            <a:r>
              <a:rPr lang="en-US" sz="3600" b="1" dirty="0">
                <a:solidFill>
                  <a:srgbClr val="5B9BD5">
                    <a:lumMod val="50000"/>
                  </a:srgbClr>
                </a:solidFill>
                <a:latin typeface="Arial" panose="020B0604020202020204" pitchFamily="34" charset="0"/>
                <a:cs typeface="Arial" panose="020B0604020202020204" pitchFamily="34" charset="0"/>
              </a:rPr>
              <a:t>UNEMPLOYMENT</a:t>
            </a:r>
            <a:endParaRPr lang="en-US" sz="3600" dirty="0">
              <a:solidFill>
                <a:prstClr val="black"/>
              </a:solidFill>
              <a:latin typeface="Calibri" panose="020F0502020204030204"/>
            </a:endParaRPr>
          </a:p>
        </p:txBody>
      </p:sp>
      <p:pic>
        <p:nvPicPr>
          <p:cNvPr id="9" name="Picture 8">
            <a:extLst>
              <a:ext uri="{FF2B5EF4-FFF2-40B4-BE49-F238E27FC236}">
                <a16:creationId xmlns:a16="http://schemas.microsoft.com/office/drawing/2014/main" id="{2DB70287-E435-2CE6-B2C8-7BD587D55DE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372500" y="5565033"/>
            <a:ext cx="8523851" cy="4721967"/>
          </a:xfrm>
          <a:prstGeom prst="rect">
            <a:avLst/>
          </a:prstGeom>
        </p:spPr>
      </p:pic>
      <p:sp>
        <p:nvSpPr>
          <p:cNvPr id="13" name="TextBox 12">
            <a:extLst>
              <a:ext uri="{FF2B5EF4-FFF2-40B4-BE49-F238E27FC236}">
                <a16:creationId xmlns:a16="http://schemas.microsoft.com/office/drawing/2014/main" id="{D5098463-E556-DC63-7E45-36F647A90CB0}"/>
              </a:ext>
            </a:extLst>
          </p:cNvPr>
          <p:cNvSpPr txBox="1"/>
          <p:nvPr/>
        </p:nvSpPr>
        <p:spPr>
          <a:xfrm>
            <a:off x="6227154" y="5067998"/>
            <a:ext cx="3614226" cy="646331"/>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FOREX</a:t>
            </a:r>
            <a:endParaRPr lang="en-US" sz="3600" dirty="0">
              <a:solidFill>
                <a:prstClr val="black"/>
              </a:solidFill>
              <a:latin typeface="Calibri" panose="020F0502020204030204"/>
            </a:endParaRPr>
          </a:p>
        </p:txBody>
      </p:sp>
      <p:pic>
        <p:nvPicPr>
          <p:cNvPr id="14" name="Picture 13">
            <a:extLst>
              <a:ext uri="{FF2B5EF4-FFF2-40B4-BE49-F238E27FC236}">
                <a16:creationId xmlns:a16="http://schemas.microsoft.com/office/drawing/2014/main" id="{8E838A93-69C4-36D1-79E1-7D516FEA8E1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9794203" y="5565033"/>
            <a:ext cx="8067269" cy="4721967"/>
          </a:xfrm>
          <a:prstGeom prst="rect">
            <a:avLst/>
          </a:prstGeom>
        </p:spPr>
      </p:pic>
    </p:spTree>
    <p:extLst>
      <p:ext uri="{BB962C8B-B14F-4D97-AF65-F5344CB8AC3E}">
        <p14:creationId xmlns:p14="http://schemas.microsoft.com/office/powerpoint/2010/main" val="874878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7B39F-00E6-7B60-C29D-C6074A19840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642E92E-5664-9E1B-C84D-E1ABFD55161A}"/>
              </a:ext>
            </a:extLst>
          </p:cNvPr>
          <p:cNvSpPr txBox="1"/>
          <p:nvPr/>
        </p:nvSpPr>
        <p:spPr>
          <a:xfrm>
            <a:off x="261651" y="522311"/>
            <a:ext cx="17764698" cy="2400657"/>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PIKOM expects Malaysia GDP to consolidate at a moderate 4.8% this year before strengthening in 2026. Meanwhile, we anticipate the unemployment rate to close at 3.0% for the year and dip further the following year. We also project the ringgit to strengthen to RM4.00 to the US Dollar by the end of 2026. Inflation may hit 3.0% the same year while BNM should dial down the OPR to 2.50%.</a:t>
            </a:r>
          </a:p>
        </p:txBody>
      </p:sp>
      <p:pic>
        <p:nvPicPr>
          <p:cNvPr id="5" name="Picture 4">
            <a:extLst>
              <a:ext uri="{FF2B5EF4-FFF2-40B4-BE49-F238E27FC236}">
                <a16:creationId xmlns:a16="http://schemas.microsoft.com/office/drawing/2014/main" id="{FA78D467-9D3E-133E-C573-477CC6B4F29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710" y="3248152"/>
            <a:ext cx="18283290" cy="6048260"/>
          </a:xfrm>
          <a:prstGeom prst="rect">
            <a:avLst/>
          </a:prstGeom>
        </p:spPr>
      </p:pic>
    </p:spTree>
    <p:extLst>
      <p:ext uri="{BB962C8B-B14F-4D97-AF65-F5344CB8AC3E}">
        <p14:creationId xmlns:p14="http://schemas.microsoft.com/office/powerpoint/2010/main" val="1122944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18B35-2991-3C14-3BB7-98518B9345D1}"/>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3B7B757A-F0F0-F8B3-B664-B4E3F5E3DA3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2134487" y="1578934"/>
            <a:ext cx="14019029" cy="8728829"/>
          </a:xfrm>
          <a:prstGeom prst="rect">
            <a:avLst/>
          </a:prstGeom>
        </p:spPr>
      </p:pic>
      <p:sp>
        <p:nvSpPr>
          <p:cNvPr id="2" name="TextBox 1">
            <a:extLst>
              <a:ext uri="{FF2B5EF4-FFF2-40B4-BE49-F238E27FC236}">
                <a16:creationId xmlns:a16="http://schemas.microsoft.com/office/drawing/2014/main" id="{A813BE42-491B-EB46-B730-4555E444B459}"/>
              </a:ext>
            </a:extLst>
          </p:cNvPr>
          <p:cNvSpPr txBox="1"/>
          <p:nvPr/>
        </p:nvSpPr>
        <p:spPr>
          <a:xfrm>
            <a:off x="2134486" y="55439"/>
            <a:ext cx="14019029"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digital economy is expected to strengthen its position over the next two years. The digital economy expanded by 5.1% in 2024 after moderating to 3.9% in 2023.</a:t>
            </a:r>
          </a:p>
        </p:txBody>
      </p:sp>
    </p:spTree>
    <p:extLst>
      <p:ext uri="{BB962C8B-B14F-4D97-AF65-F5344CB8AC3E}">
        <p14:creationId xmlns:p14="http://schemas.microsoft.com/office/powerpoint/2010/main" val="3500052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0F171-B087-2B9A-8C32-39DA9779F76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A469741-D069-FDEF-8EF3-F167281E3F66}"/>
              </a:ext>
            </a:extLst>
          </p:cNvPr>
          <p:cNvSpPr txBox="1"/>
          <p:nvPr/>
        </p:nvSpPr>
        <p:spPr>
          <a:xfrm>
            <a:off x="1671969" y="220979"/>
            <a:ext cx="14944062"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digital economy is poised to grow at healthy rates in 2024 and 2025 after recovering to 5.1% in 2024. The upwards projection is supported by the spate of digital investments in Malaysia over the past two years.</a:t>
            </a:r>
          </a:p>
        </p:txBody>
      </p:sp>
      <p:pic>
        <p:nvPicPr>
          <p:cNvPr id="5" name="Picture 4">
            <a:extLst>
              <a:ext uri="{FF2B5EF4-FFF2-40B4-BE49-F238E27FC236}">
                <a16:creationId xmlns:a16="http://schemas.microsoft.com/office/drawing/2014/main" id="{05F16FD7-CB43-B8F6-A6C2-5FD12DA2837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671969" y="1929808"/>
            <a:ext cx="14944062" cy="8364527"/>
          </a:xfrm>
          <a:prstGeom prst="rect">
            <a:avLst/>
          </a:prstGeom>
        </p:spPr>
      </p:pic>
    </p:spTree>
    <p:extLst>
      <p:ext uri="{BB962C8B-B14F-4D97-AF65-F5344CB8AC3E}">
        <p14:creationId xmlns:p14="http://schemas.microsoft.com/office/powerpoint/2010/main" val="2304061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63354-279B-E271-3DC6-BFC11E9E055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8724509-4B62-B108-7C20-F58F708126A9}"/>
              </a:ext>
            </a:extLst>
          </p:cNvPr>
          <p:cNvSpPr txBox="1"/>
          <p:nvPr/>
        </p:nvSpPr>
        <p:spPr>
          <a:xfrm>
            <a:off x="1408182" y="404923"/>
            <a:ext cx="15471636"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digital economy contributes to the national economy through five components: eCommerce being the largest, and what is referred to as the ICT industry comprising ICT Services, ICT Manufacturing, ICT Trade and Content &amp; Media.</a:t>
            </a:r>
          </a:p>
        </p:txBody>
      </p:sp>
      <p:pic>
        <p:nvPicPr>
          <p:cNvPr id="5" name="Picture 4">
            <a:extLst>
              <a:ext uri="{FF2B5EF4-FFF2-40B4-BE49-F238E27FC236}">
                <a16:creationId xmlns:a16="http://schemas.microsoft.com/office/drawing/2014/main" id="{21515521-0683-23AB-F7C6-155D62667E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408182" y="2348126"/>
            <a:ext cx="15471636" cy="7938875"/>
          </a:xfrm>
          <a:prstGeom prst="rect">
            <a:avLst/>
          </a:prstGeom>
        </p:spPr>
      </p:pic>
    </p:spTree>
    <p:extLst>
      <p:ext uri="{BB962C8B-B14F-4D97-AF65-F5344CB8AC3E}">
        <p14:creationId xmlns:p14="http://schemas.microsoft.com/office/powerpoint/2010/main" val="4167164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3704A-C0DF-EFF1-1002-386D17170D0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2AF26E1-21D1-B048-7C77-AA9FA3C9169E}"/>
              </a:ext>
            </a:extLst>
          </p:cNvPr>
          <p:cNvSpPr txBox="1"/>
          <p:nvPr/>
        </p:nvSpPr>
        <p:spPr>
          <a:xfrm>
            <a:off x="3984552" y="164538"/>
            <a:ext cx="10318899"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tech industry employs some 1.25 million talents, with almost two thirds in ICT Services and ICT Manufacturing.</a:t>
            </a:r>
          </a:p>
        </p:txBody>
      </p:sp>
      <p:pic>
        <p:nvPicPr>
          <p:cNvPr id="4" name="Picture 3">
            <a:extLst>
              <a:ext uri="{FF2B5EF4-FFF2-40B4-BE49-F238E27FC236}">
                <a16:creationId xmlns:a16="http://schemas.microsoft.com/office/drawing/2014/main" id="{54940E66-9840-140A-0C02-37EBE06E77F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984553" y="1834115"/>
            <a:ext cx="10318898" cy="8424341"/>
          </a:xfrm>
          <a:prstGeom prst="rect">
            <a:avLst/>
          </a:prstGeom>
        </p:spPr>
      </p:pic>
    </p:spTree>
    <p:extLst>
      <p:ext uri="{BB962C8B-B14F-4D97-AF65-F5344CB8AC3E}">
        <p14:creationId xmlns:p14="http://schemas.microsoft.com/office/powerpoint/2010/main" val="1453357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E5DC9-3E6A-AB3F-9079-E8C53CD491F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CCD2D6-7251-1313-6B76-879BCFA05C78}"/>
              </a:ext>
            </a:extLst>
          </p:cNvPr>
          <p:cNvSpPr txBox="1"/>
          <p:nvPr/>
        </p:nvSpPr>
        <p:spPr>
          <a:xfrm>
            <a:off x="909084" y="190307"/>
            <a:ext cx="16459200"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Salary growth for digital talents is on the rise with the rate of expansion expected to be around the 10% range in 2025 and 2026. Salaries for digital talents rose by an average of 7.19% in 2024 in what was a correction against the post-pandemic boom in 2023.</a:t>
            </a:r>
          </a:p>
        </p:txBody>
      </p:sp>
      <p:pic>
        <p:nvPicPr>
          <p:cNvPr id="5" name="Picture 4">
            <a:extLst>
              <a:ext uri="{FF2B5EF4-FFF2-40B4-BE49-F238E27FC236}">
                <a16:creationId xmlns:a16="http://schemas.microsoft.com/office/drawing/2014/main" id="{681B1E9E-E675-6EBF-2DBA-AD6FA774B2D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593827" y="1834118"/>
            <a:ext cx="15100347" cy="8452883"/>
          </a:xfrm>
          <a:prstGeom prst="rect">
            <a:avLst/>
          </a:prstGeom>
        </p:spPr>
      </p:pic>
    </p:spTree>
    <p:extLst>
      <p:ext uri="{BB962C8B-B14F-4D97-AF65-F5344CB8AC3E}">
        <p14:creationId xmlns:p14="http://schemas.microsoft.com/office/powerpoint/2010/main" val="39247245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D9078-79CD-84B2-EEE2-27AF4D1333D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38DBD38-7100-A4BF-4BA2-FA5D6E754876}"/>
              </a:ext>
            </a:extLst>
          </p:cNvPr>
          <p:cNvSpPr txBox="1"/>
          <p:nvPr/>
        </p:nvSpPr>
        <p:spPr>
          <a:xfrm>
            <a:off x="9599683" y="1652345"/>
            <a:ext cx="8199221" cy="1938992"/>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Similarly, salary growth rates for these three job position levels are set to rise by between 9.90&amp; and 11.40% in 2025 and 2026.</a:t>
            </a:r>
          </a:p>
        </p:txBody>
      </p:sp>
      <p:pic>
        <p:nvPicPr>
          <p:cNvPr id="5" name="Picture 4">
            <a:extLst>
              <a:ext uri="{FF2B5EF4-FFF2-40B4-BE49-F238E27FC236}">
                <a16:creationId xmlns:a16="http://schemas.microsoft.com/office/drawing/2014/main" id="{B25CDA17-9CE9-E3A3-9205-F16ECF8B00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0" y="0"/>
            <a:ext cx="8874087" cy="4993122"/>
          </a:xfrm>
          <a:prstGeom prst="rect">
            <a:avLst/>
          </a:prstGeom>
        </p:spPr>
      </p:pic>
      <p:sp>
        <p:nvSpPr>
          <p:cNvPr id="9" name="TextBox 8">
            <a:extLst>
              <a:ext uri="{FF2B5EF4-FFF2-40B4-BE49-F238E27FC236}">
                <a16:creationId xmlns:a16="http://schemas.microsoft.com/office/drawing/2014/main" id="{BDBE1813-CF55-B97D-D22D-B71D14C13B51}"/>
              </a:ext>
            </a:extLst>
          </p:cNvPr>
          <p:cNvSpPr txBox="1"/>
          <p:nvPr/>
        </p:nvSpPr>
        <p:spPr>
          <a:xfrm>
            <a:off x="1254231" y="1485220"/>
            <a:ext cx="4171950" cy="646331"/>
          </a:xfrm>
          <a:prstGeom prst="rect">
            <a:avLst/>
          </a:prstGeom>
          <a:noFill/>
        </p:spPr>
        <p:txBody>
          <a:bodyPr wrap="square">
            <a:spAutoFit/>
          </a:bodyPr>
          <a:lstStyle/>
          <a:p>
            <a:pPr defTabSz="1371600"/>
            <a:r>
              <a:rPr lang="en-US" sz="3600" b="1" dirty="0">
                <a:solidFill>
                  <a:srgbClr val="5B9BD5">
                    <a:lumMod val="50000"/>
                  </a:srgbClr>
                </a:solidFill>
                <a:latin typeface="Arial" panose="020B0604020202020204" pitchFamily="34" charset="0"/>
                <a:cs typeface="Arial" panose="020B0604020202020204" pitchFamily="34" charset="0"/>
              </a:rPr>
              <a:t>ENTRY LEVEL</a:t>
            </a:r>
            <a:endParaRPr lang="en-US" sz="3600" dirty="0">
              <a:solidFill>
                <a:prstClr val="black"/>
              </a:solidFill>
              <a:latin typeface="Calibri" panose="020F0502020204030204"/>
            </a:endParaRPr>
          </a:p>
        </p:txBody>
      </p:sp>
      <p:pic>
        <p:nvPicPr>
          <p:cNvPr id="12" name="Picture 11">
            <a:extLst>
              <a:ext uri="{FF2B5EF4-FFF2-40B4-BE49-F238E27FC236}">
                <a16:creationId xmlns:a16="http://schemas.microsoft.com/office/drawing/2014/main" id="{63C07A81-5804-53B1-283C-8CAEEA6C334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0" y="5235265"/>
            <a:ext cx="8874087" cy="5051735"/>
          </a:xfrm>
          <a:prstGeom prst="rect">
            <a:avLst/>
          </a:prstGeom>
        </p:spPr>
      </p:pic>
      <p:sp>
        <p:nvSpPr>
          <p:cNvPr id="10" name="TextBox 9">
            <a:extLst>
              <a:ext uri="{FF2B5EF4-FFF2-40B4-BE49-F238E27FC236}">
                <a16:creationId xmlns:a16="http://schemas.microsoft.com/office/drawing/2014/main" id="{E3579932-8984-4F2D-F2FE-E9C41585772C}"/>
              </a:ext>
            </a:extLst>
          </p:cNvPr>
          <p:cNvSpPr txBox="1"/>
          <p:nvPr/>
        </p:nvSpPr>
        <p:spPr>
          <a:xfrm>
            <a:off x="725594" y="6784016"/>
            <a:ext cx="5229225" cy="646331"/>
          </a:xfrm>
          <a:prstGeom prst="rect">
            <a:avLst/>
          </a:prstGeom>
          <a:noFill/>
        </p:spPr>
        <p:txBody>
          <a:bodyPr wrap="square">
            <a:spAutoFit/>
          </a:bodyPr>
          <a:lstStyle/>
          <a:p>
            <a:pPr defTabSz="1371600"/>
            <a:r>
              <a:rPr lang="en-US" sz="3600" b="1" dirty="0">
                <a:solidFill>
                  <a:srgbClr val="5B9BD5">
                    <a:lumMod val="50000"/>
                  </a:srgbClr>
                </a:solidFill>
                <a:latin typeface="Arial" panose="020B0604020202020204" pitchFamily="34" charset="0"/>
                <a:cs typeface="Arial" panose="020B0604020202020204" pitchFamily="34" charset="0"/>
              </a:rPr>
              <a:t>JUNIOR EXECUTIVE</a:t>
            </a:r>
            <a:endParaRPr lang="en-US" sz="3600" dirty="0">
              <a:solidFill>
                <a:prstClr val="black"/>
              </a:solidFill>
              <a:latin typeface="Calibri" panose="020F0502020204030204"/>
            </a:endParaRPr>
          </a:p>
        </p:txBody>
      </p:sp>
      <p:pic>
        <p:nvPicPr>
          <p:cNvPr id="14" name="Picture 13">
            <a:extLst>
              <a:ext uri="{FF2B5EF4-FFF2-40B4-BE49-F238E27FC236}">
                <a16:creationId xmlns:a16="http://schemas.microsoft.com/office/drawing/2014/main" id="{F5B85535-D97A-FF6C-906F-C316582B462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9599682" y="5143501"/>
            <a:ext cx="8688318" cy="5143496"/>
          </a:xfrm>
          <a:prstGeom prst="rect">
            <a:avLst/>
          </a:prstGeom>
        </p:spPr>
      </p:pic>
      <p:sp>
        <p:nvSpPr>
          <p:cNvPr id="11" name="TextBox 10">
            <a:extLst>
              <a:ext uri="{FF2B5EF4-FFF2-40B4-BE49-F238E27FC236}">
                <a16:creationId xmlns:a16="http://schemas.microsoft.com/office/drawing/2014/main" id="{0910ED48-7EE3-08E8-AD20-EE1013B1198D}"/>
              </a:ext>
            </a:extLst>
          </p:cNvPr>
          <p:cNvSpPr txBox="1"/>
          <p:nvPr/>
        </p:nvSpPr>
        <p:spPr>
          <a:xfrm>
            <a:off x="10380417" y="6784015"/>
            <a:ext cx="5229225" cy="646331"/>
          </a:xfrm>
          <a:prstGeom prst="rect">
            <a:avLst/>
          </a:prstGeom>
          <a:noFill/>
        </p:spPr>
        <p:txBody>
          <a:bodyPr wrap="square">
            <a:spAutoFit/>
          </a:bodyPr>
          <a:lstStyle/>
          <a:p>
            <a:pPr defTabSz="1371600"/>
            <a:r>
              <a:rPr lang="en-US" sz="3600" b="1" dirty="0">
                <a:solidFill>
                  <a:srgbClr val="5B9BD5">
                    <a:lumMod val="50000"/>
                  </a:srgbClr>
                </a:solidFill>
                <a:latin typeface="Arial" panose="020B0604020202020204" pitchFamily="34" charset="0"/>
                <a:cs typeface="Arial" panose="020B0604020202020204" pitchFamily="34" charset="0"/>
              </a:rPr>
              <a:t>SENIOR EXECUTIVE</a:t>
            </a:r>
            <a:endParaRPr lang="en-US" sz="3600" dirty="0">
              <a:solidFill>
                <a:prstClr val="black"/>
              </a:solidFill>
              <a:latin typeface="Calibri" panose="020F0502020204030204"/>
            </a:endParaRPr>
          </a:p>
        </p:txBody>
      </p:sp>
    </p:spTree>
    <p:extLst>
      <p:ext uri="{BB962C8B-B14F-4D97-AF65-F5344CB8AC3E}">
        <p14:creationId xmlns:p14="http://schemas.microsoft.com/office/powerpoint/2010/main" val="3085236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78AE8-4878-0C96-9202-A88A4FBD2B90}"/>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CBB6420D-8AF3-9052-450E-192D42D24AF7}"/>
              </a:ext>
            </a:extLst>
          </p:cNvPr>
          <p:cNvSpPr txBox="1"/>
          <p:nvPr/>
        </p:nvSpPr>
        <p:spPr>
          <a:xfrm>
            <a:off x="2005013" y="3159391"/>
            <a:ext cx="5229225" cy="646331"/>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MANAGER</a:t>
            </a:r>
            <a:endParaRPr lang="en-US" sz="36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25522CA6-E051-D069-725A-8BD125A6F00A}"/>
              </a:ext>
            </a:extLst>
          </p:cNvPr>
          <p:cNvSpPr txBox="1"/>
          <p:nvPr/>
        </p:nvSpPr>
        <p:spPr>
          <a:xfrm>
            <a:off x="11053763" y="3159391"/>
            <a:ext cx="5229225" cy="646331"/>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SENIOR MANAGER</a:t>
            </a:r>
            <a:endParaRPr lang="en-US" sz="3600" dirty="0">
              <a:solidFill>
                <a:prstClr val="black"/>
              </a:solidFill>
              <a:latin typeface="Calibri" panose="020F0502020204030204"/>
            </a:endParaRPr>
          </a:p>
        </p:txBody>
      </p:sp>
      <p:sp>
        <p:nvSpPr>
          <p:cNvPr id="2" name="TextBox 1">
            <a:extLst>
              <a:ext uri="{FF2B5EF4-FFF2-40B4-BE49-F238E27FC236}">
                <a16:creationId xmlns:a16="http://schemas.microsoft.com/office/drawing/2014/main" id="{72F317E0-E43E-6858-E7AC-C72B680C99F6}"/>
              </a:ext>
            </a:extLst>
          </p:cNvPr>
          <p:cNvSpPr txBox="1"/>
          <p:nvPr/>
        </p:nvSpPr>
        <p:spPr>
          <a:xfrm>
            <a:off x="925032" y="1133381"/>
            <a:ext cx="16448568" cy="1015663"/>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This trend of salary growth at healthy rates of around10% - 13% is also expected to extend to digital talents in managerial and senior managerial positions.</a:t>
            </a:r>
          </a:p>
        </p:txBody>
      </p:sp>
      <p:pic>
        <p:nvPicPr>
          <p:cNvPr id="5" name="Picture 4">
            <a:extLst>
              <a:ext uri="{FF2B5EF4-FFF2-40B4-BE49-F238E27FC236}">
                <a16:creationId xmlns:a16="http://schemas.microsoft.com/office/drawing/2014/main" id="{3AF32EEB-B937-8F4E-7EE1-B7143BAB12D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 y="3972920"/>
            <a:ext cx="8819708" cy="5342282"/>
          </a:xfrm>
          <a:prstGeom prst="rect">
            <a:avLst/>
          </a:prstGeom>
        </p:spPr>
      </p:pic>
      <p:pic>
        <p:nvPicPr>
          <p:cNvPr id="8" name="Picture 7">
            <a:extLst>
              <a:ext uri="{FF2B5EF4-FFF2-40B4-BE49-F238E27FC236}">
                <a16:creationId xmlns:a16="http://schemas.microsoft.com/office/drawing/2014/main" id="{96DD421E-BA8B-641B-1E29-8813E5EE7E1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9468296" y="3972919"/>
            <a:ext cx="8819705" cy="5342282"/>
          </a:xfrm>
          <a:prstGeom prst="rect">
            <a:avLst/>
          </a:prstGeom>
        </p:spPr>
      </p:pic>
    </p:spTree>
    <p:extLst>
      <p:ext uri="{BB962C8B-B14F-4D97-AF65-F5344CB8AC3E}">
        <p14:creationId xmlns:p14="http://schemas.microsoft.com/office/powerpoint/2010/main" val="31136028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872A68-956F-3355-16AD-896E19AC0A8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E4574AE-1DED-94FD-1827-1FE93679DB78}"/>
              </a:ext>
            </a:extLst>
          </p:cNvPr>
          <p:cNvSpPr txBox="1"/>
          <p:nvPr/>
        </p:nvSpPr>
        <p:spPr>
          <a:xfrm>
            <a:off x="4587947" y="137434"/>
            <a:ext cx="13700051"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majority of tracked roles record lower average salaries compared with the previous year, </a:t>
            </a:r>
            <a:r>
              <a:rPr lang="en-US" sz="3000" b="1" dirty="0" err="1">
                <a:solidFill>
                  <a:srgbClr val="5B9BD5">
                    <a:lumMod val="75000"/>
                  </a:srgbClr>
                </a:solidFill>
                <a:latin typeface="Arial" panose="020B0604020202020204" pitchFamily="34" charset="0"/>
                <a:cs typeface="Arial" panose="020B0604020202020204" pitchFamily="34" charset="0"/>
              </a:rPr>
              <a:t>signalling</a:t>
            </a:r>
            <a:r>
              <a:rPr lang="en-US" sz="3000" b="1" dirty="0">
                <a:solidFill>
                  <a:srgbClr val="5B9BD5">
                    <a:lumMod val="75000"/>
                  </a:srgbClr>
                </a:solidFill>
                <a:latin typeface="Arial" panose="020B0604020202020204" pitchFamily="34" charset="0"/>
                <a:cs typeface="Arial" panose="020B0604020202020204" pitchFamily="34" charset="0"/>
              </a:rPr>
              <a:t> a period of adjustment after several years of steady gains in the cybersecurity </a:t>
            </a:r>
            <a:r>
              <a:rPr lang="en-US" sz="3000" b="1" dirty="0" err="1">
                <a:solidFill>
                  <a:srgbClr val="5B9BD5">
                    <a:lumMod val="75000"/>
                  </a:srgbClr>
                </a:solidFill>
                <a:latin typeface="Arial" panose="020B0604020202020204" pitchFamily="34" charset="0"/>
                <a:cs typeface="Arial" panose="020B0604020202020204" pitchFamily="34" charset="0"/>
              </a:rPr>
              <a:t>labour</a:t>
            </a:r>
            <a:r>
              <a:rPr lang="en-US" sz="3000" b="1" dirty="0">
                <a:solidFill>
                  <a:srgbClr val="5B9BD5">
                    <a:lumMod val="75000"/>
                  </a:srgbClr>
                </a:solidFill>
                <a:latin typeface="Arial" panose="020B0604020202020204" pitchFamily="34" charset="0"/>
                <a:cs typeface="Arial" panose="020B0604020202020204" pitchFamily="34" charset="0"/>
              </a:rPr>
              <a:t> market.</a:t>
            </a:r>
          </a:p>
        </p:txBody>
      </p:sp>
      <p:pic>
        <p:nvPicPr>
          <p:cNvPr id="5" name="Picture 4">
            <a:extLst>
              <a:ext uri="{FF2B5EF4-FFF2-40B4-BE49-F238E27FC236}">
                <a16:creationId xmlns:a16="http://schemas.microsoft.com/office/drawing/2014/main" id="{4FCC1E8B-3DEF-30D0-1C8E-1B3014687F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587948" y="1802217"/>
            <a:ext cx="13700052" cy="8484783"/>
          </a:xfrm>
          <a:prstGeom prst="rect">
            <a:avLst/>
          </a:prstGeom>
        </p:spPr>
      </p:pic>
      <p:sp>
        <p:nvSpPr>
          <p:cNvPr id="6" name="TextBox 5">
            <a:extLst>
              <a:ext uri="{FF2B5EF4-FFF2-40B4-BE49-F238E27FC236}">
                <a16:creationId xmlns:a16="http://schemas.microsoft.com/office/drawing/2014/main" id="{C683389F-2AB4-6624-A0BD-563703115D65}"/>
              </a:ext>
            </a:extLst>
          </p:cNvPr>
          <p:cNvSpPr txBox="1"/>
          <p:nvPr/>
        </p:nvSpPr>
        <p:spPr>
          <a:xfrm>
            <a:off x="2" y="4797251"/>
            <a:ext cx="4587945" cy="646331"/>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CYBERSECURITY</a:t>
            </a:r>
            <a:endParaRPr lang="en-US" sz="3600" dirty="0">
              <a:solidFill>
                <a:prstClr val="black"/>
              </a:solidFill>
              <a:latin typeface="Calibri" panose="020F0502020204030204"/>
            </a:endParaRPr>
          </a:p>
        </p:txBody>
      </p:sp>
    </p:spTree>
    <p:extLst>
      <p:ext uri="{BB962C8B-B14F-4D97-AF65-F5344CB8AC3E}">
        <p14:creationId xmlns:p14="http://schemas.microsoft.com/office/powerpoint/2010/main" val="1671986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a:xfrm>
            <a:off x="0" y="0"/>
            <a:ext cx="10144693" cy="10287000"/>
          </a:xfrm>
          <a:prstGeom prst="rect">
            <a:avLst/>
          </a:prstGeom>
          <a:solidFill>
            <a:srgbClr val="011A3B"/>
          </a:solidFill>
        </p:spPr>
      </p:sp>
      <p:sp>
        <p:nvSpPr>
          <p:cNvPr id="11" name="AutoShape 11"/>
          <p:cNvSpPr/>
          <p:nvPr/>
        </p:nvSpPr>
        <p:spPr>
          <a:xfrm>
            <a:off x="1095755" y="5137053"/>
            <a:ext cx="5515387" cy="0"/>
          </a:xfrm>
          <a:prstGeom prst="line">
            <a:avLst/>
          </a:prstGeom>
          <a:ln w="114300" cap="flat">
            <a:solidFill>
              <a:srgbClr val="FFFFFF"/>
            </a:solidFill>
            <a:prstDash val="solid"/>
            <a:headEnd type="none" w="sm" len="sm"/>
            <a:tailEnd type="none" w="sm" len="sm"/>
          </a:ln>
        </p:spPr>
      </p:sp>
      <p:sp>
        <p:nvSpPr>
          <p:cNvPr id="12" name="TextBox 12"/>
          <p:cNvSpPr txBox="1"/>
          <p:nvPr/>
        </p:nvSpPr>
        <p:spPr>
          <a:xfrm>
            <a:off x="1095755" y="1935432"/>
            <a:ext cx="6059924" cy="2856865"/>
          </a:xfrm>
          <a:prstGeom prst="rect">
            <a:avLst/>
          </a:prstGeom>
        </p:spPr>
        <p:txBody>
          <a:bodyPr lIns="0" tIns="0" rIns="0" bIns="0" rtlCol="0" anchor="t">
            <a:spAutoFit/>
          </a:bodyPr>
          <a:lstStyle/>
          <a:p>
            <a:pPr>
              <a:lnSpc>
                <a:spcPts val="5555"/>
              </a:lnSpc>
            </a:pPr>
            <a:r>
              <a:rPr lang="en-US" sz="5500">
                <a:solidFill>
                  <a:srgbClr val="FFFFFF"/>
                </a:solidFill>
                <a:latin typeface="Montserrat Classic Bold"/>
              </a:rPr>
              <a:t>VOICE OF THE MALAYSIA </a:t>
            </a:r>
          </a:p>
          <a:p>
            <a:pPr>
              <a:lnSpc>
                <a:spcPts val="5555"/>
              </a:lnSpc>
            </a:pPr>
            <a:r>
              <a:rPr lang="en-US" sz="5500">
                <a:solidFill>
                  <a:srgbClr val="FFFFFF"/>
                </a:solidFill>
                <a:latin typeface="Montserrat Classic Bold"/>
              </a:rPr>
              <a:t>TECH </a:t>
            </a:r>
          </a:p>
          <a:p>
            <a:pPr>
              <a:lnSpc>
                <a:spcPts val="5555"/>
              </a:lnSpc>
            </a:pPr>
            <a:r>
              <a:rPr lang="en-US" sz="5500">
                <a:solidFill>
                  <a:srgbClr val="FFFFFF"/>
                </a:solidFill>
                <a:latin typeface="Montserrat Classic Bold"/>
              </a:rPr>
              <a:t>INDUSTRY</a:t>
            </a:r>
          </a:p>
        </p:txBody>
      </p:sp>
      <p:sp>
        <p:nvSpPr>
          <p:cNvPr id="13" name="TextBox 13"/>
          <p:cNvSpPr txBox="1"/>
          <p:nvPr/>
        </p:nvSpPr>
        <p:spPr>
          <a:xfrm>
            <a:off x="1095755" y="5478053"/>
            <a:ext cx="7600633" cy="2028248"/>
          </a:xfrm>
          <a:prstGeom prst="rect">
            <a:avLst/>
          </a:prstGeom>
        </p:spPr>
        <p:txBody>
          <a:bodyPr lIns="0" tIns="0" rIns="0" bIns="0" rtlCol="0" anchor="t">
            <a:spAutoFit/>
          </a:bodyPr>
          <a:lstStyle/>
          <a:p>
            <a:pPr algn="just">
              <a:lnSpc>
                <a:spcPts val="3219"/>
              </a:lnSpc>
            </a:pPr>
            <a:r>
              <a:rPr lang="en-US" sz="2200" dirty="0">
                <a:solidFill>
                  <a:srgbClr val="FFFFFF"/>
                </a:solidFill>
                <a:latin typeface="Poppins"/>
              </a:rPr>
              <a:t>As the Voice of the Tech Industry, PIKOM embraces the task of growing the size and capabilities of the TECH industry in Malaysia by creating opportunities for its members as well as all Malaysians to capture the benefits offered by advances in TECH.</a:t>
            </a:r>
          </a:p>
        </p:txBody>
      </p:sp>
      <p:grpSp>
        <p:nvGrpSpPr>
          <p:cNvPr id="16" name="Group 15">
            <a:extLst>
              <a:ext uri="{FF2B5EF4-FFF2-40B4-BE49-F238E27FC236}">
                <a16:creationId xmlns:a16="http://schemas.microsoft.com/office/drawing/2014/main" id="{9D6F3D7F-55F1-DF4C-8253-0C20FBD4F824}"/>
              </a:ext>
            </a:extLst>
          </p:cNvPr>
          <p:cNvGrpSpPr/>
          <p:nvPr/>
        </p:nvGrpSpPr>
        <p:grpSpPr>
          <a:xfrm>
            <a:off x="10668000" y="5025493"/>
            <a:ext cx="7308948" cy="4125596"/>
            <a:chOff x="11763433" y="4445654"/>
            <a:chExt cx="7308948" cy="4125596"/>
          </a:xfrm>
        </p:grpSpPr>
        <p:grpSp>
          <p:nvGrpSpPr>
            <p:cNvPr id="5" name="Group 5"/>
            <p:cNvGrpSpPr/>
            <p:nvPr/>
          </p:nvGrpSpPr>
          <p:grpSpPr>
            <a:xfrm rot="-5400000">
              <a:off x="14214212" y="3713082"/>
              <a:ext cx="2407389" cy="7308948"/>
              <a:chOff x="0" y="0"/>
              <a:chExt cx="634045" cy="1924990"/>
            </a:xfrm>
          </p:grpSpPr>
          <p:sp>
            <p:nvSpPr>
              <p:cNvPr id="6" name="Freeform 6"/>
              <p:cNvSpPr/>
              <p:nvPr/>
            </p:nvSpPr>
            <p:spPr>
              <a:xfrm>
                <a:off x="0" y="0"/>
                <a:ext cx="634045" cy="1924990"/>
              </a:xfrm>
              <a:custGeom>
                <a:avLst/>
                <a:gdLst/>
                <a:ahLst/>
                <a:cxnLst/>
                <a:rect l="l" t="t" r="r" b="b"/>
                <a:pathLst>
                  <a:path w="634045" h="1924990">
                    <a:moveTo>
                      <a:pt x="211462" y="19070"/>
                    </a:moveTo>
                    <a:cubicBezTo>
                      <a:pt x="243863" y="7556"/>
                      <a:pt x="280923" y="0"/>
                      <a:pt x="317193" y="0"/>
                    </a:cubicBezTo>
                    <a:cubicBezTo>
                      <a:pt x="353464" y="0"/>
                      <a:pt x="388366" y="6476"/>
                      <a:pt x="420529" y="17990"/>
                    </a:cubicBezTo>
                    <a:cubicBezTo>
                      <a:pt x="421214" y="18350"/>
                      <a:pt x="421898" y="18350"/>
                      <a:pt x="422582" y="18710"/>
                    </a:cubicBezTo>
                    <a:cubicBezTo>
                      <a:pt x="543369" y="64765"/>
                      <a:pt x="632334" y="186379"/>
                      <a:pt x="634045" y="353207"/>
                    </a:cubicBezTo>
                    <a:lnTo>
                      <a:pt x="634045" y="1924990"/>
                    </a:lnTo>
                    <a:lnTo>
                      <a:pt x="0" y="1924990"/>
                    </a:lnTo>
                    <a:lnTo>
                      <a:pt x="0" y="354373"/>
                    </a:lnTo>
                    <a:cubicBezTo>
                      <a:pt x="1711" y="185660"/>
                      <a:pt x="89307" y="64045"/>
                      <a:pt x="211462" y="19070"/>
                    </a:cubicBezTo>
                    <a:close/>
                  </a:path>
                </a:pathLst>
              </a:custGeom>
              <a:solidFill>
                <a:srgbClr val="FFFFFF"/>
              </a:solidFill>
            </p:spPr>
          </p:sp>
          <p:sp>
            <p:nvSpPr>
              <p:cNvPr id="7" name="TextBox 7"/>
              <p:cNvSpPr txBox="1"/>
              <p:nvPr/>
            </p:nvSpPr>
            <p:spPr>
              <a:xfrm>
                <a:off x="0" y="117475"/>
                <a:ext cx="634045" cy="1807515"/>
              </a:xfrm>
              <a:prstGeom prst="rect">
                <a:avLst/>
              </a:prstGeom>
            </p:spPr>
            <p:txBody>
              <a:bodyPr lIns="50800" tIns="50800" rIns="50800" bIns="50800" rtlCol="0" anchor="ctr"/>
              <a:lstStyle/>
              <a:p>
                <a:pPr algn="ctr">
                  <a:lnSpc>
                    <a:spcPts val="1620"/>
                  </a:lnSpc>
                </a:pPr>
                <a:endParaRPr/>
              </a:p>
            </p:txBody>
          </p:sp>
        </p:grpSp>
        <p:sp>
          <p:nvSpPr>
            <p:cNvPr id="8" name="Freeform 8"/>
            <p:cNvSpPr/>
            <p:nvPr/>
          </p:nvSpPr>
          <p:spPr>
            <a:xfrm>
              <a:off x="13963327" y="7311718"/>
              <a:ext cx="2006131" cy="672054"/>
            </a:xfrm>
            <a:custGeom>
              <a:avLst/>
              <a:gdLst/>
              <a:ahLst/>
              <a:cxnLst/>
              <a:rect l="l" t="t" r="r" b="b"/>
              <a:pathLst>
                <a:path w="2006131" h="672054">
                  <a:moveTo>
                    <a:pt x="0" y="0"/>
                  </a:moveTo>
                  <a:lnTo>
                    <a:pt x="2006132" y="0"/>
                  </a:lnTo>
                  <a:lnTo>
                    <a:pt x="2006132" y="672054"/>
                  </a:lnTo>
                  <a:lnTo>
                    <a:pt x="0" y="672054"/>
                  </a:lnTo>
                  <a:lnTo>
                    <a:pt x="0" y="0"/>
                  </a:lnTo>
                  <a:close/>
                </a:path>
              </a:pathLst>
            </a:custGeom>
            <a:blipFill>
              <a:blip r:embed="rId3" cstate="email">
                <a:extLst>
                  <a:ext uri="{28A0092B-C50C-407E-A947-70E740481C1C}">
                    <a14:useLocalDpi xmlns:a14="http://schemas.microsoft.com/office/drawing/2010/main" val="0"/>
                  </a:ext>
                </a:extLst>
              </a:blip>
              <a:stretch>
                <a:fillRect/>
              </a:stretch>
            </a:blipFill>
          </p:spPr>
        </p:sp>
        <p:sp>
          <p:nvSpPr>
            <p:cNvPr id="9" name="Freeform 9"/>
            <p:cNvSpPr/>
            <p:nvPr/>
          </p:nvSpPr>
          <p:spPr>
            <a:xfrm>
              <a:off x="12633379" y="7230545"/>
              <a:ext cx="996726" cy="882102"/>
            </a:xfrm>
            <a:custGeom>
              <a:avLst/>
              <a:gdLst/>
              <a:ahLst/>
              <a:cxnLst/>
              <a:rect l="l" t="t" r="r" b="b"/>
              <a:pathLst>
                <a:path w="996726" h="882102">
                  <a:moveTo>
                    <a:pt x="0" y="0"/>
                  </a:moveTo>
                  <a:lnTo>
                    <a:pt x="996726" y="0"/>
                  </a:lnTo>
                  <a:lnTo>
                    <a:pt x="996726" y="882103"/>
                  </a:lnTo>
                  <a:lnTo>
                    <a:pt x="0" y="882103"/>
                  </a:lnTo>
                  <a:lnTo>
                    <a:pt x="0" y="0"/>
                  </a:lnTo>
                  <a:close/>
                </a:path>
              </a:pathLst>
            </a:custGeom>
            <a:blipFill>
              <a:blip r:embed="rId4" cstate="email">
                <a:extLst>
                  <a:ext uri="{28A0092B-C50C-407E-A947-70E740481C1C}">
                    <a14:useLocalDpi xmlns:a14="http://schemas.microsoft.com/office/drawing/2010/main" val="0"/>
                  </a:ext>
                </a:extLst>
              </a:blip>
              <a:stretch>
                <a:fillRect/>
              </a:stretch>
            </a:blipFill>
          </p:spPr>
        </p:sp>
        <p:sp>
          <p:nvSpPr>
            <p:cNvPr id="10" name="Freeform 10"/>
            <p:cNvSpPr/>
            <p:nvPr/>
          </p:nvSpPr>
          <p:spPr>
            <a:xfrm>
              <a:off x="16197906" y="7281693"/>
              <a:ext cx="1837995" cy="817908"/>
            </a:xfrm>
            <a:custGeom>
              <a:avLst/>
              <a:gdLst/>
              <a:ahLst/>
              <a:cxnLst/>
              <a:rect l="l" t="t" r="r" b="b"/>
              <a:pathLst>
                <a:path w="1837995" h="817908">
                  <a:moveTo>
                    <a:pt x="0" y="0"/>
                  </a:moveTo>
                  <a:lnTo>
                    <a:pt x="1837994" y="0"/>
                  </a:lnTo>
                  <a:lnTo>
                    <a:pt x="1837994" y="817907"/>
                  </a:lnTo>
                  <a:lnTo>
                    <a:pt x="0" y="817907"/>
                  </a:lnTo>
                  <a:lnTo>
                    <a:pt x="0" y="0"/>
                  </a:lnTo>
                  <a:close/>
                </a:path>
              </a:pathLst>
            </a:custGeom>
            <a:blipFill>
              <a:blip r:embed="rId5" cstate="email">
                <a:extLst>
                  <a:ext uri="{28A0092B-C50C-407E-A947-70E740481C1C}">
                    <a14:useLocalDpi xmlns:a14="http://schemas.microsoft.com/office/drawing/2010/main" val="0"/>
                  </a:ext>
                </a:extLst>
              </a:blip>
              <a:stretch>
                <a:fillRect/>
              </a:stretch>
            </a:blipFill>
          </p:spPr>
        </p:sp>
        <p:sp>
          <p:nvSpPr>
            <p:cNvPr id="14" name="TextBox 14"/>
            <p:cNvSpPr txBox="1"/>
            <p:nvPr/>
          </p:nvSpPr>
          <p:spPr>
            <a:xfrm>
              <a:off x="12398167" y="4445654"/>
              <a:ext cx="6039477" cy="1661993"/>
            </a:xfrm>
            <a:prstGeom prst="rect">
              <a:avLst/>
            </a:prstGeom>
          </p:spPr>
          <p:txBody>
            <a:bodyPr lIns="0" tIns="0" rIns="0" bIns="0" rtlCol="0" anchor="t">
              <a:spAutoFit/>
            </a:bodyPr>
            <a:lstStyle/>
            <a:p>
              <a:pPr algn="ctr">
                <a:spcBef>
                  <a:spcPct val="0"/>
                </a:spcBef>
              </a:pPr>
              <a:r>
                <a:rPr lang="en-US" sz="3600" dirty="0">
                  <a:solidFill>
                    <a:srgbClr val="000000"/>
                  </a:solidFill>
                  <a:latin typeface="Poppins"/>
                </a:rPr>
                <a:t>We are the bridge to regional &amp; </a:t>
              </a:r>
            </a:p>
            <a:p>
              <a:pPr algn="ctr">
                <a:spcBef>
                  <a:spcPct val="0"/>
                </a:spcBef>
              </a:pPr>
              <a:r>
                <a:rPr lang="en-US" sz="3600" dirty="0">
                  <a:solidFill>
                    <a:srgbClr val="000000"/>
                  </a:solidFill>
                  <a:latin typeface="Poppins"/>
                </a:rPr>
                <a:t>global ICT bodies as well:</a:t>
              </a:r>
            </a:p>
          </p:txBody>
        </p:sp>
      </p:grpSp>
      <p:sp>
        <p:nvSpPr>
          <p:cNvPr id="15" name="Freeform 15"/>
          <p:cNvSpPr/>
          <p:nvPr/>
        </p:nvSpPr>
        <p:spPr>
          <a:xfrm>
            <a:off x="15316200" y="496803"/>
            <a:ext cx="2529328" cy="543806"/>
          </a:xfrm>
          <a:custGeom>
            <a:avLst/>
            <a:gdLst/>
            <a:ahLst/>
            <a:cxnLst/>
            <a:rect l="l" t="t" r="r" b="b"/>
            <a:pathLst>
              <a:path w="2529328" h="543806">
                <a:moveTo>
                  <a:pt x="0" y="0"/>
                </a:moveTo>
                <a:lnTo>
                  <a:pt x="2529328" y="0"/>
                </a:lnTo>
                <a:lnTo>
                  <a:pt x="2529328" y="543806"/>
                </a:lnTo>
                <a:lnTo>
                  <a:pt x="0" y="543806"/>
                </a:lnTo>
                <a:lnTo>
                  <a:pt x="0" y="0"/>
                </a:lnTo>
                <a:close/>
              </a:path>
            </a:pathLst>
          </a:custGeom>
          <a:blipFill>
            <a:blip r:embed="rId6" cstate="email">
              <a:extLst>
                <a:ext uri="{28A0092B-C50C-407E-A947-70E740481C1C}">
                  <a14:useLocalDpi xmlns:a14="http://schemas.microsoft.com/office/drawing/2010/main" val="0"/>
                </a:ext>
              </a:extLst>
            </a:blip>
            <a:stretch>
              <a:fillRect/>
            </a:stretch>
          </a:blipFill>
        </p:spPr>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E1A42-EA72-5DED-9795-74644A10552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40AE86D-FF7E-E0A2-7C1F-781BC5AFCBBE}"/>
              </a:ext>
            </a:extLst>
          </p:cNvPr>
          <p:cNvSpPr txBox="1"/>
          <p:nvPr/>
        </p:nvSpPr>
        <p:spPr>
          <a:xfrm>
            <a:off x="4214782" y="174228"/>
            <a:ext cx="14073218" cy="1477328"/>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AI and data science roles have expanded in both scope and complexity as businesses increase their reliance on advanced analytics, automation and model-driven decision-making.</a:t>
            </a:r>
          </a:p>
        </p:txBody>
      </p:sp>
      <p:sp>
        <p:nvSpPr>
          <p:cNvPr id="4" name="TextBox 3">
            <a:extLst>
              <a:ext uri="{FF2B5EF4-FFF2-40B4-BE49-F238E27FC236}">
                <a16:creationId xmlns:a16="http://schemas.microsoft.com/office/drawing/2014/main" id="{14318C48-F230-61B4-38D6-7D9834A48479}"/>
              </a:ext>
            </a:extLst>
          </p:cNvPr>
          <p:cNvSpPr txBox="1"/>
          <p:nvPr/>
        </p:nvSpPr>
        <p:spPr>
          <a:xfrm>
            <a:off x="1" y="4520252"/>
            <a:ext cx="4214783" cy="1200329"/>
          </a:xfrm>
          <a:prstGeom prst="rect">
            <a:avLst/>
          </a:prstGeom>
          <a:noFill/>
        </p:spPr>
        <p:txBody>
          <a:bodyPr wrap="square">
            <a:spAutoFit/>
          </a:bodyPr>
          <a:lstStyle/>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AI &amp;</a:t>
            </a:r>
          </a:p>
          <a:p>
            <a:pPr algn="ctr" defTabSz="1371600"/>
            <a:r>
              <a:rPr lang="en-US" sz="3600" b="1" dirty="0">
                <a:solidFill>
                  <a:srgbClr val="5B9BD5">
                    <a:lumMod val="50000"/>
                  </a:srgbClr>
                </a:solidFill>
                <a:latin typeface="Arial" panose="020B0604020202020204" pitchFamily="34" charset="0"/>
                <a:cs typeface="Arial" panose="020B0604020202020204" pitchFamily="34" charset="0"/>
              </a:rPr>
              <a:t>DATA SCIENCE</a:t>
            </a:r>
            <a:endParaRPr lang="en-US" sz="3600" dirty="0">
              <a:solidFill>
                <a:prstClr val="black"/>
              </a:solidFill>
              <a:latin typeface="Calibri" panose="020F0502020204030204"/>
            </a:endParaRPr>
          </a:p>
        </p:txBody>
      </p:sp>
      <p:pic>
        <p:nvPicPr>
          <p:cNvPr id="6" name="Picture 5">
            <a:extLst>
              <a:ext uri="{FF2B5EF4-FFF2-40B4-BE49-F238E27FC236}">
                <a16:creationId xmlns:a16="http://schemas.microsoft.com/office/drawing/2014/main" id="{AEFA2123-E208-447D-C585-8E961BC1553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214783" y="1834117"/>
            <a:ext cx="14073218" cy="8452883"/>
          </a:xfrm>
          <a:prstGeom prst="rect">
            <a:avLst/>
          </a:prstGeom>
        </p:spPr>
      </p:pic>
    </p:spTree>
    <p:extLst>
      <p:ext uri="{BB962C8B-B14F-4D97-AF65-F5344CB8AC3E}">
        <p14:creationId xmlns:p14="http://schemas.microsoft.com/office/powerpoint/2010/main" val="2678924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6E5D8-D1A9-FDE0-8425-5F4A048CC3A9}"/>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11DA2605-9B12-6138-46B3-F3B3E19D3580}"/>
              </a:ext>
            </a:extLst>
          </p:cNvPr>
          <p:cNvGrpSpPr/>
          <p:nvPr/>
        </p:nvGrpSpPr>
        <p:grpSpPr>
          <a:xfrm>
            <a:off x="911211" y="1404013"/>
            <a:ext cx="3398520" cy="7432805"/>
            <a:chOff x="426721" y="659010"/>
            <a:chExt cx="2265680" cy="4955203"/>
          </a:xfrm>
        </p:grpSpPr>
        <p:sp>
          <p:nvSpPr>
            <p:cNvPr id="5" name="TextBox 4">
              <a:extLst>
                <a:ext uri="{FF2B5EF4-FFF2-40B4-BE49-F238E27FC236}">
                  <a16:creationId xmlns:a16="http://schemas.microsoft.com/office/drawing/2014/main" id="{40B5E901-9AF5-C8D2-80A6-6A179CAEF02B}"/>
                </a:ext>
              </a:extLst>
            </p:cNvPr>
            <p:cNvSpPr txBox="1"/>
            <p:nvPr/>
          </p:nvSpPr>
          <p:spPr>
            <a:xfrm>
              <a:off x="442617" y="659010"/>
              <a:ext cx="2233887" cy="1169551"/>
            </a:xfrm>
            <a:prstGeom prst="rect">
              <a:avLst/>
            </a:prstGeom>
            <a:noFill/>
          </p:spPr>
          <p:txBody>
            <a:bodyPr wrap="square">
              <a:spAutoFit/>
            </a:bodyPr>
            <a:lstStyle/>
            <a:p>
              <a:pPr defTabSz="1371600"/>
              <a:r>
                <a:rPr lang="en-US" sz="3600" b="1" dirty="0">
                  <a:solidFill>
                    <a:srgbClr val="5B9BD5">
                      <a:lumMod val="50000"/>
                    </a:srgbClr>
                  </a:solidFill>
                  <a:latin typeface="Arial" panose="020B0604020202020204" pitchFamily="34" charset="0"/>
                  <a:cs typeface="Arial" panose="020B0604020202020204" pitchFamily="34" charset="0"/>
                </a:rPr>
                <a:t>AVERAGE SALARIES IN USD</a:t>
              </a:r>
              <a:endParaRPr lang="en-US" sz="3600" dirty="0">
                <a:solidFill>
                  <a:prstClr val="black"/>
                </a:solidFill>
                <a:latin typeface="Calibri" panose="020F0502020204030204"/>
              </a:endParaRPr>
            </a:p>
          </p:txBody>
        </p:sp>
        <p:sp>
          <p:nvSpPr>
            <p:cNvPr id="2" name="TextBox 1">
              <a:extLst>
                <a:ext uri="{FF2B5EF4-FFF2-40B4-BE49-F238E27FC236}">
                  <a16:creationId xmlns:a16="http://schemas.microsoft.com/office/drawing/2014/main" id="{BF3BDA98-DF9F-DA0D-7391-D440E44CF32E}"/>
                </a:ext>
              </a:extLst>
            </p:cNvPr>
            <p:cNvSpPr txBox="1"/>
            <p:nvPr/>
          </p:nvSpPr>
          <p:spPr>
            <a:xfrm>
              <a:off x="426721" y="1859339"/>
              <a:ext cx="2265680" cy="3754874"/>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weaker Ringgit</a:t>
              </a:r>
            </a:p>
            <a:p>
              <a:pPr defTabSz="1371600"/>
              <a:r>
                <a:rPr lang="en-US" sz="3000" b="1" dirty="0">
                  <a:solidFill>
                    <a:srgbClr val="5B9BD5">
                      <a:lumMod val="75000"/>
                    </a:srgbClr>
                  </a:solidFill>
                  <a:latin typeface="Arial" panose="020B0604020202020204" pitchFamily="34" charset="0"/>
                  <a:cs typeface="Arial" panose="020B0604020202020204" pitchFamily="34" charset="0"/>
                </a:rPr>
                <a:t>in 2025 has widened the gap when salaries are compared in US Dollar terms. Malaysia now ranks lower</a:t>
              </a:r>
            </a:p>
            <a:p>
              <a:pPr defTabSz="1371600"/>
              <a:r>
                <a:rPr lang="en-US" sz="3000" b="1" dirty="0">
                  <a:solidFill>
                    <a:srgbClr val="5B9BD5">
                      <a:lumMod val="75000"/>
                    </a:srgbClr>
                  </a:solidFill>
                  <a:latin typeface="Arial" panose="020B0604020202020204" pitchFamily="34" charset="0"/>
                  <a:cs typeface="Arial" panose="020B0604020202020204" pitchFamily="34" charset="0"/>
                </a:rPr>
                <a:t>than several regional economies.</a:t>
              </a:r>
            </a:p>
          </p:txBody>
        </p:sp>
      </p:grpSp>
      <p:pic>
        <p:nvPicPr>
          <p:cNvPr id="7" name="Picture 6">
            <a:extLst>
              <a:ext uri="{FF2B5EF4-FFF2-40B4-BE49-F238E27FC236}">
                <a16:creationId xmlns:a16="http://schemas.microsoft.com/office/drawing/2014/main" id="{0698853C-6C49-204B-A263-B0ED1579653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039833" y="-1"/>
            <a:ext cx="13248170" cy="10287002"/>
          </a:xfrm>
          <a:prstGeom prst="rect">
            <a:avLst/>
          </a:prstGeom>
        </p:spPr>
      </p:pic>
    </p:spTree>
    <p:extLst>
      <p:ext uri="{BB962C8B-B14F-4D97-AF65-F5344CB8AC3E}">
        <p14:creationId xmlns:p14="http://schemas.microsoft.com/office/powerpoint/2010/main" val="1061358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AF65F-5E6B-D51B-7EC4-3D7C49A90C3E}"/>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C01FBBBA-E91C-678F-5327-CE7C84A7EE3E}"/>
              </a:ext>
            </a:extLst>
          </p:cNvPr>
          <p:cNvGrpSpPr/>
          <p:nvPr/>
        </p:nvGrpSpPr>
        <p:grpSpPr>
          <a:xfrm>
            <a:off x="975006" y="1402298"/>
            <a:ext cx="3398520" cy="7432805"/>
            <a:chOff x="426721" y="659010"/>
            <a:chExt cx="2265680" cy="4955203"/>
          </a:xfrm>
        </p:grpSpPr>
        <p:sp>
          <p:nvSpPr>
            <p:cNvPr id="6" name="TextBox 5">
              <a:extLst>
                <a:ext uri="{FF2B5EF4-FFF2-40B4-BE49-F238E27FC236}">
                  <a16:creationId xmlns:a16="http://schemas.microsoft.com/office/drawing/2014/main" id="{DD215080-646C-7B62-F7C3-69EF048DAC16}"/>
                </a:ext>
              </a:extLst>
            </p:cNvPr>
            <p:cNvSpPr txBox="1"/>
            <p:nvPr/>
          </p:nvSpPr>
          <p:spPr>
            <a:xfrm>
              <a:off x="442617" y="659010"/>
              <a:ext cx="2233887" cy="1169551"/>
            </a:xfrm>
            <a:prstGeom prst="rect">
              <a:avLst/>
            </a:prstGeom>
            <a:noFill/>
          </p:spPr>
          <p:txBody>
            <a:bodyPr wrap="square">
              <a:spAutoFit/>
            </a:bodyPr>
            <a:lstStyle/>
            <a:p>
              <a:pPr defTabSz="1371600"/>
              <a:r>
                <a:rPr lang="en-US" sz="3600" b="1" dirty="0">
                  <a:solidFill>
                    <a:srgbClr val="5B9BD5">
                      <a:lumMod val="50000"/>
                    </a:srgbClr>
                  </a:solidFill>
                  <a:latin typeface="Arial" panose="020B0604020202020204" pitchFamily="34" charset="0"/>
                  <a:cs typeface="Arial" panose="020B0604020202020204" pitchFamily="34" charset="0"/>
                </a:rPr>
                <a:t>AVERAGE SALARIES IN $PPP</a:t>
              </a:r>
              <a:endParaRPr lang="en-US" sz="3600" dirty="0">
                <a:solidFill>
                  <a:prstClr val="black"/>
                </a:solidFill>
                <a:latin typeface="Calibri" panose="020F0502020204030204"/>
              </a:endParaRPr>
            </a:p>
          </p:txBody>
        </p:sp>
        <p:sp>
          <p:nvSpPr>
            <p:cNvPr id="7" name="TextBox 6">
              <a:extLst>
                <a:ext uri="{FF2B5EF4-FFF2-40B4-BE49-F238E27FC236}">
                  <a16:creationId xmlns:a16="http://schemas.microsoft.com/office/drawing/2014/main" id="{8FF72E22-333B-8270-D66D-ADF4C7DB9DE6}"/>
                </a:ext>
              </a:extLst>
            </p:cNvPr>
            <p:cNvSpPr txBox="1"/>
            <p:nvPr/>
          </p:nvSpPr>
          <p:spPr>
            <a:xfrm>
              <a:off x="426721" y="1859339"/>
              <a:ext cx="2265680" cy="3754874"/>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Once</a:t>
              </a:r>
            </a:p>
            <a:p>
              <a:pPr defTabSz="1371600"/>
              <a:r>
                <a:rPr lang="en-US" sz="3000" b="1" dirty="0">
                  <a:solidFill>
                    <a:srgbClr val="5B9BD5">
                      <a:lumMod val="75000"/>
                    </a:srgbClr>
                  </a:solidFill>
                  <a:latin typeface="Arial" panose="020B0604020202020204" pitchFamily="34" charset="0"/>
                  <a:cs typeface="Arial" panose="020B0604020202020204" pitchFamily="34" charset="0"/>
                </a:rPr>
                <a:t>differences in cost of living and price levels are accounted for, Malaysia performs more </a:t>
              </a:r>
              <a:r>
                <a:rPr lang="en-US" sz="3000" b="1" dirty="0" err="1">
                  <a:solidFill>
                    <a:srgbClr val="5B9BD5">
                      <a:lumMod val="75000"/>
                    </a:srgbClr>
                  </a:solidFill>
                  <a:latin typeface="Arial" panose="020B0604020202020204" pitchFamily="34" charset="0"/>
                  <a:cs typeface="Arial" panose="020B0604020202020204" pitchFamily="34" charset="0"/>
                </a:rPr>
                <a:t>favourably</a:t>
              </a:r>
              <a:r>
                <a:rPr lang="en-US" sz="3000" b="1" dirty="0">
                  <a:solidFill>
                    <a:srgbClr val="5B9BD5">
                      <a:lumMod val="75000"/>
                    </a:srgbClr>
                  </a:solidFill>
                  <a:latin typeface="Arial" panose="020B0604020202020204" pitchFamily="34" charset="0"/>
                  <a:cs typeface="Arial" panose="020B0604020202020204" pitchFamily="34" charset="0"/>
                </a:rPr>
                <a:t> against several</a:t>
              </a:r>
            </a:p>
            <a:p>
              <a:pPr defTabSz="1371600"/>
              <a:r>
                <a:rPr lang="en-US" sz="3000" b="1" dirty="0">
                  <a:solidFill>
                    <a:srgbClr val="5B9BD5">
                      <a:lumMod val="75000"/>
                    </a:srgbClr>
                  </a:solidFill>
                  <a:latin typeface="Arial" panose="020B0604020202020204" pitchFamily="34" charset="0"/>
                  <a:cs typeface="Arial" panose="020B0604020202020204" pitchFamily="34" charset="0"/>
                </a:rPr>
                <a:t>developed and emerging economies.</a:t>
              </a:r>
            </a:p>
          </p:txBody>
        </p:sp>
      </p:grpSp>
      <p:pic>
        <p:nvPicPr>
          <p:cNvPr id="9" name="Picture 8">
            <a:extLst>
              <a:ext uri="{FF2B5EF4-FFF2-40B4-BE49-F238E27FC236}">
                <a16:creationId xmlns:a16="http://schemas.microsoft.com/office/drawing/2014/main" id="{D9FF5A99-31B0-2745-090A-233963A9145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055782" y="1"/>
            <a:ext cx="13232219" cy="10283570"/>
          </a:xfrm>
          <a:prstGeom prst="rect">
            <a:avLst/>
          </a:prstGeom>
        </p:spPr>
      </p:pic>
    </p:spTree>
    <p:extLst>
      <p:ext uri="{BB962C8B-B14F-4D97-AF65-F5344CB8AC3E}">
        <p14:creationId xmlns:p14="http://schemas.microsoft.com/office/powerpoint/2010/main" val="25174116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9D04B-E05A-CEAA-C894-842C895483E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BF2BAF7-341C-9FA1-E014-D12F3828344C}"/>
              </a:ext>
            </a:extLst>
          </p:cNvPr>
          <p:cNvSpPr/>
          <p:nvPr/>
        </p:nvSpPr>
        <p:spPr>
          <a:xfrm>
            <a:off x="1057635" y="1440727"/>
            <a:ext cx="8105844" cy="79531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MY" sz="2700" dirty="0">
              <a:solidFill>
                <a:prstClr val="white"/>
              </a:solidFill>
              <a:latin typeface="Calibri" panose="020F0502020204030204"/>
            </a:endParaRPr>
          </a:p>
        </p:txBody>
      </p:sp>
      <p:sp>
        <p:nvSpPr>
          <p:cNvPr id="3" name="Rectangle 2">
            <a:extLst>
              <a:ext uri="{FF2B5EF4-FFF2-40B4-BE49-F238E27FC236}">
                <a16:creationId xmlns:a16="http://schemas.microsoft.com/office/drawing/2014/main" id="{5FB494ED-6816-76A1-CB9F-615BF328464F}"/>
              </a:ext>
            </a:extLst>
          </p:cNvPr>
          <p:cNvSpPr/>
          <p:nvPr/>
        </p:nvSpPr>
        <p:spPr>
          <a:xfrm>
            <a:off x="9163480" y="1440728"/>
            <a:ext cx="8109284" cy="79531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en-MY" sz="2700">
              <a:solidFill>
                <a:prstClr val="white"/>
              </a:solidFill>
              <a:latin typeface="Calibri" panose="020F0502020204030204"/>
            </a:endParaRPr>
          </a:p>
        </p:txBody>
      </p:sp>
      <p:sp>
        <p:nvSpPr>
          <p:cNvPr id="6" name="Rectangle 5">
            <a:extLst>
              <a:ext uri="{FF2B5EF4-FFF2-40B4-BE49-F238E27FC236}">
                <a16:creationId xmlns:a16="http://schemas.microsoft.com/office/drawing/2014/main" id="{AD2A7128-DABD-E3F2-D1D9-9939A0B7D9AF}"/>
              </a:ext>
            </a:extLst>
          </p:cNvPr>
          <p:cNvSpPr/>
          <p:nvPr/>
        </p:nvSpPr>
        <p:spPr>
          <a:xfrm>
            <a:off x="1052477" y="2097825"/>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ea typeface="Calibri" panose="020F0502020204030204" pitchFamily="34" charset="0"/>
                <a:cs typeface="Arial" panose="020B0604020202020204" pitchFamily="34" charset="0"/>
              </a:rPr>
              <a:t>1</a:t>
            </a:r>
            <a:endParaRPr lang="en-MY" sz="9000" dirty="0">
              <a:solidFill>
                <a:srgbClr val="E7E6E6">
                  <a:lumMod val="50000"/>
                </a:srgbClr>
              </a:solidFill>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2616E513-17A9-BED7-8EA4-7785EE1BC72B}"/>
              </a:ext>
            </a:extLst>
          </p:cNvPr>
          <p:cNvCxnSpPr/>
          <p:nvPr/>
        </p:nvCxnSpPr>
        <p:spPr>
          <a:xfrm>
            <a:off x="1058780" y="4274016"/>
            <a:ext cx="16216275" cy="0"/>
          </a:xfrm>
          <a:prstGeom prst="line">
            <a:avLst/>
          </a:prstGeom>
          <a:ln w="19050">
            <a:solidFill>
              <a:schemeClr val="bg2">
                <a:lumMod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D162707-F48C-C90D-D00A-CB8B03A60D54}"/>
              </a:ext>
            </a:extLst>
          </p:cNvPr>
          <p:cNvCxnSpPr/>
          <p:nvPr/>
        </p:nvCxnSpPr>
        <p:spPr>
          <a:xfrm>
            <a:off x="1058780" y="6957059"/>
            <a:ext cx="16216275" cy="0"/>
          </a:xfrm>
          <a:prstGeom prst="line">
            <a:avLst/>
          </a:prstGeom>
          <a:ln w="19050">
            <a:solidFill>
              <a:schemeClr val="bg2">
                <a:lumMod val="25000"/>
              </a:schemeClr>
            </a:solidFill>
            <a:prstDash val="lgDash"/>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28F12B4-E706-45C4-63CA-2E1B5035F2F0}"/>
              </a:ext>
            </a:extLst>
          </p:cNvPr>
          <p:cNvSpPr/>
          <p:nvPr/>
        </p:nvSpPr>
        <p:spPr>
          <a:xfrm>
            <a:off x="1052477" y="4853790"/>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ea typeface="Calibri" panose="020F0502020204030204" pitchFamily="34" charset="0"/>
                <a:cs typeface="Arial" panose="020B0604020202020204" pitchFamily="34" charset="0"/>
              </a:rPr>
              <a:t>2</a:t>
            </a:r>
            <a:endParaRPr lang="en-MY" sz="9000" dirty="0">
              <a:solidFill>
                <a:srgbClr val="E7E6E6">
                  <a:lumMod val="50000"/>
                </a:srgb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6B78C2E-58DA-9E38-31EE-CB50A1980938}"/>
              </a:ext>
            </a:extLst>
          </p:cNvPr>
          <p:cNvSpPr/>
          <p:nvPr/>
        </p:nvSpPr>
        <p:spPr>
          <a:xfrm>
            <a:off x="1057634" y="7416137"/>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ea typeface="Calibri" panose="020F0502020204030204" pitchFamily="34" charset="0"/>
                <a:cs typeface="Arial" panose="020B0604020202020204" pitchFamily="34" charset="0"/>
              </a:rPr>
              <a:t>3</a:t>
            </a:r>
            <a:endParaRPr lang="en-MY" sz="9000" dirty="0">
              <a:solidFill>
                <a:srgbClr val="E7E6E6">
                  <a:lumMod val="50000"/>
                </a:srgbClr>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62058378-3B49-8CDB-B194-146E459C967F}"/>
              </a:ext>
            </a:extLst>
          </p:cNvPr>
          <p:cNvSpPr/>
          <p:nvPr/>
        </p:nvSpPr>
        <p:spPr>
          <a:xfrm>
            <a:off x="9164625" y="2096970"/>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cs typeface="Arial" panose="020B0604020202020204" pitchFamily="34" charset="0"/>
              </a:rPr>
              <a:t>4</a:t>
            </a:r>
            <a:endParaRPr lang="en-MY" sz="9000" dirty="0">
              <a:solidFill>
                <a:srgbClr val="E7E6E6">
                  <a:lumMod val="50000"/>
                </a:srgb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970AAAE9-8843-BBAC-9902-628D4E16A6E4}"/>
              </a:ext>
            </a:extLst>
          </p:cNvPr>
          <p:cNvSpPr/>
          <p:nvPr/>
        </p:nvSpPr>
        <p:spPr>
          <a:xfrm>
            <a:off x="9164625" y="4733094"/>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cs typeface="Arial" panose="020B0604020202020204" pitchFamily="34" charset="0"/>
              </a:rPr>
              <a:t>5</a:t>
            </a:r>
            <a:endParaRPr lang="en-MY" sz="9000" dirty="0">
              <a:solidFill>
                <a:srgbClr val="E7E6E6">
                  <a:lumMod val="50000"/>
                </a:srgbClr>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758B96BF-9421-D5DC-7EEE-D0872E1CD0F9}"/>
              </a:ext>
            </a:extLst>
          </p:cNvPr>
          <p:cNvSpPr/>
          <p:nvPr/>
        </p:nvSpPr>
        <p:spPr>
          <a:xfrm>
            <a:off x="9164625" y="7458860"/>
            <a:ext cx="1631829" cy="1477328"/>
          </a:xfrm>
          <a:prstGeom prst="rect">
            <a:avLst/>
          </a:prstGeom>
        </p:spPr>
        <p:txBody>
          <a:bodyPr wrap="square">
            <a:spAutoFit/>
          </a:bodyPr>
          <a:lstStyle/>
          <a:p>
            <a:pPr algn="ctr" defTabSz="1371600"/>
            <a:r>
              <a:rPr lang="en-MY" sz="9000" b="1" dirty="0">
                <a:solidFill>
                  <a:srgbClr val="E7E6E6">
                    <a:lumMod val="50000"/>
                  </a:srgbClr>
                </a:solidFill>
                <a:latin typeface="Arial" panose="020B0604020202020204" pitchFamily="34" charset="0"/>
                <a:cs typeface="Arial" panose="020B0604020202020204" pitchFamily="34" charset="0"/>
              </a:rPr>
              <a:t>6</a:t>
            </a:r>
            <a:endParaRPr lang="en-MY" sz="9000" dirty="0">
              <a:solidFill>
                <a:srgbClr val="E7E6E6">
                  <a:lumMod val="50000"/>
                </a:srgbClr>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BF016F97-47FC-F14A-D9B2-13A563060EEE}"/>
              </a:ext>
            </a:extLst>
          </p:cNvPr>
          <p:cNvSpPr/>
          <p:nvPr/>
        </p:nvSpPr>
        <p:spPr>
          <a:xfrm>
            <a:off x="2682587" y="1730576"/>
            <a:ext cx="6117735" cy="2169825"/>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The digital economy, as a core growth driver, is projected to reach about almost 25% of national GDP in 2025, supported by steady expansion in tech activity.</a:t>
            </a:r>
          </a:p>
        </p:txBody>
      </p:sp>
      <p:sp>
        <p:nvSpPr>
          <p:cNvPr id="15" name="Rectangle 14">
            <a:extLst>
              <a:ext uri="{FF2B5EF4-FFF2-40B4-BE49-F238E27FC236}">
                <a16:creationId xmlns:a16="http://schemas.microsoft.com/office/drawing/2014/main" id="{5EF19BC9-1C46-131C-BA79-6963F9840462}"/>
              </a:ext>
            </a:extLst>
          </p:cNvPr>
          <p:cNvSpPr/>
          <p:nvPr/>
        </p:nvSpPr>
        <p:spPr>
          <a:xfrm>
            <a:off x="2682587" y="4733095"/>
            <a:ext cx="6117735" cy="1754326"/>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Salaries for digital talents recorded healthier growth </a:t>
            </a:r>
            <a:r>
              <a:rPr lang="en-US" sz="2700">
                <a:solidFill>
                  <a:prstClr val="black"/>
                </a:solidFill>
                <a:latin typeface="Arial" panose="020B0604020202020204" pitchFamily="34" charset="0"/>
                <a:cs typeface="Arial" panose="020B0604020202020204" pitchFamily="34" charset="0"/>
              </a:rPr>
              <a:t>in 2025 </a:t>
            </a:r>
            <a:r>
              <a:rPr lang="en-US" sz="2700" dirty="0">
                <a:solidFill>
                  <a:prstClr val="black"/>
                </a:solidFill>
                <a:latin typeface="Arial" panose="020B0604020202020204" pitchFamily="34" charset="0"/>
                <a:cs typeface="Arial" panose="020B0604020202020204" pitchFamily="34" charset="0"/>
              </a:rPr>
              <a:t>and are forecast to maintain a firm upward trajectory </a:t>
            </a:r>
            <a:r>
              <a:rPr lang="en-US" sz="2700">
                <a:solidFill>
                  <a:prstClr val="black"/>
                </a:solidFill>
                <a:latin typeface="Arial" panose="020B0604020202020204" pitchFamily="34" charset="0"/>
                <a:cs typeface="Arial" panose="020B0604020202020204" pitchFamily="34" charset="0"/>
              </a:rPr>
              <a:t>into 2026.</a:t>
            </a:r>
            <a:endParaRPr lang="en-US" sz="2700" dirty="0">
              <a:solidFill>
                <a:prstClr val="black"/>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4485CF67-D2CE-8A89-8309-95F170670273}"/>
              </a:ext>
            </a:extLst>
          </p:cNvPr>
          <p:cNvSpPr/>
          <p:nvPr/>
        </p:nvSpPr>
        <p:spPr>
          <a:xfrm>
            <a:off x="2682587" y="7268113"/>
            <a:ext cx="6117735" cy="1754326"/>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E&amp;E was the highest paying cluster in 2025, with software and BPO remaining competitive across most job levels.</a:t>
            </a:r>
          </a:p>
        </p:txBody>
      </p:sp>
      <p:sp>
        <p:nvSpPr>
          <p:cNvPr id="17" name="Rectangle 16">
            <a:extLst>
              <a:ext uri="{FF2B5EF4-FFF2-40B4-BE49-F238E27FC236}">
                <a16:creationId xmlns:a16="http://schemas.microsoft.com/office/drawing/2014/main" id="{0D325562-B486-4EC6-694C-7FAC92CB12D7}"/>
              </a:ext>
            </a:extLst>
          </p:cNvPr>
          <p:cNvSpPr/>
          <p:nvPr/>
        </p:nvSpPr>
        <p:spPr>
          <a:xfrm>
            <a:off x="10788430" y="1957126"/>
            <a:ext cx="6244928" cy="1754326"/>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Salary premiums for </a:t>
            </a:r>
            <a:r>
              <a:rPr lang="en-US" sz="2700" dirty="0" err="1">
                <a:solidFill>
                  <a:prstClr val="black"/>
                </a:solidFill>
                <a:latin typeface="Arial" panose="020B0604020202020204" pitchFamily="34" charset="0"/>
                <a:cs typeface="Arial" panose="020B0604020202020204" pitchFamily="34" charset="0"/>
              </a:rPr>
              <a:t>specialised</a:t>
            </a:r>
            <a:r>
              <a:rPr lang="en-US" sz="2700" dirty="0">
                <a:solidFill>
                  <a:prstClr val="black"/>
                </a:solidFill>
                <a:latin typeface="Arial" panose="020B0604020202020204" pitchFamily="34" charset="0"/>
                <a:cs typeface="Arial" panose="020B0604020202020204" pitchFamily="34" charset="0"/>
              </a:rPr>
              <a:t> roles in cybersecurity, AI and data science continued to rise, reflecting sustained hiring momentum </a:t>
            </a:r>
            <a:endParaRPr lang="en-MY" sz="2700" dirty="0">
              <a:solidFill>
                <a:srgbClr val="E7E6E6">
                  <a:lumMod val="25000"/>
                </a:srgbClr>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46DBEF79-80A1-5A11-7F3E-B626FFA4204C}"/>
              </a:ext>
            </a:extLst>
          </p:cNvPr>
          <p:cNvSpPr/>
          <p:nvPr/>
        </p:nvSpPr>
        <p:spPr>
          <a:xfrm>
            <a:off x="10788431" y="4520253"/>
            <a:ext cx="6244926" cy="2169825"/>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Malaysia’s digital salaries remain below counterparts in advanced and selected regional markets although the gap is gradually narrowing with higher-value digital adoption.</a:t>
            </a:r>
          </a:p>
        </p:txBody>
      </p:sp>
      <p:sp>
        <p:nvSpPr>
          <p:cNvPr id="19" name="Rectangle 18">
            <a:extLst>
              <a:ext uri="{FF2B5EF4-FFF2-40B4-BE49-F238E27FC236}">
                <a16:creationId xmlns:a16="http://schemas.microsoft.com/office/drawing/2014/main" id="{93CDBA87-98D2-1324-D354-BF76B8602619}"/>
              </a:ext>
            </a:extLst>
          </p:cNvPr>
          <p:cNvSpPr/>
          <p:nvPr/>
        </p:nvSpPr>
        <p:spPr>
          <a:xfrm>
            <a:off x="10788428" y="7277636"/>
            <a:ext cx="6244928" cy="1754326"/>
          </a:xfrm>
          <a:prstGeom prst="rect">
            <a:avLst/>
          </a:prstGeom>
        </p:spPr>
        <p:txBody>
          <a:bodyPr wrap="square">
            <a:spAutoFit/>
          </a:bodyPr>
          <a:lstStyle/>
          <a:p>
            <a:pPr defTabSz="1371600"/>
            <a:r>
              <a:rPr lang="en-US" sz="2700" dirty="0">
                <a:solidFill>
                  <a:prstClr val="black"/>
                </a:solidFill>
                <a:latin typeface="Arial" panose="020B0604020202020204" pitchFamily="34" charset="0"/>
                <a:cs typeface="Arial" panose="020B0604020202020204" pitchFamily="34" charset="0"/>
              </a:rPr>
              <a:t>Salary differentials across junior, mid and senior roles stayed wide among emerging economies while advanced markets showed more moderate gaps.</a:t>
            </a:r>
          </a:p>
        </p:txBody>
      </p:sp>
      <p:sp>
        <p:nvSpPr>
          <p:cNvPr id="20" name="TextBox 19">
            <a:extLst>
              <a:ext uri="{FF2B5EF4-FFF2-40B4-BE49-F238E27FC236}">
                <a16:creationId xmlns:a16="http://schemas.microsoft.com/office/drawing/2014/main" id="{1E03FD6C-07F8-4A8C-3B87-7C5039C63B93}"/>
              </a:ext>
            </a:extLst>
          </p:cNvPr>
          <p:cNvSpPr txBox="1"/>
          <p:nvPr/>
        </p:nvSpPr>
        <p:spPr>
          <a:xfrm>
            <a:off x="1057634" y="384757"/>
            <a:ext cx="16216275" cy="1015663"/>
          </a:xfrm>
          <a:prstGeom prst="rect">
            <a:avLst/>
          </a:prstGeom>
          <a:noFill/>
        </p:spPr>
        <p:txBody>
          <a:bodyPr wrap="square" rtlCol="0">
            <a:spAutoFit/>
          </a:bodyPr>
          <a:lstStyle/>
          <a:p>
            <a:pPr algn="ctr" defTabSz="1371600">
              <a:defRPr sz="1862" b="0" i="0" u="none" strike="noStrike" kern="1200" spc="0" baseline="0">
                <a:solidFill>
                  <a:prstClr val="black">
                    <a:lumMod val="65000"/>
                    <a:lumOff val="35000"/>
                  </a:prstClr>
                </a:solidFill>
                <a:latin typeface="+mn-lt"/>
                <a:ea typeface="+mn-ea"/>
                <a:cs typeface="+mn-cs"/>
              </a:defRPr>
            </a:pPr>
            <a:r>
              <a:rPr lang="en-MY" sz="6000" b="1">
                <a:solidFill>
                  <a:srgbClr val="5B9BD5">
                    <a:lumMod val="50000"/>
                  </a:srgbClr>
                </a:solidFill>
                <a:latin typeface="Arial" panose="020B0604020202020204" pitchFamily="34" charset="0"/>
                <a:cs typeface="Arial" panose="020B0604020202020204" pitchFamily="34" charset="0"/>
              </a:rPr>
              <a:t>Key Takeaways</a:t>
            </a:r>
            <a:endParaRPr lang="en-MY" sz="6000" b="1" dirty="0">
              <a:solidFill>
                <a:srgbClr val="5B9BD5">
                  <a:lumMod val="50000"/>
                </a:srgb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76920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11A3B"/>
        </a:solidFill>
        <a:effectLst/>
      </p:bgPr>
    </p:bg>
    <p:spTree>
      <p:nvGrpSpPr>
        <p:cNvPr id="1" name=""/>
        <p:cNvGrpSpPr/>
        <p:nvPr/>
      </p:nvGrpSpPr>
      <p:grpSpPr>
        <a:xfrm>
          <a:off x="0" y="0"/>
          <a:ext cx="0" cy="0"/>
          <a:chOff x="0" y="0"/>
          <a:chExt cx="0" cy="0"/>
        </a:xfrm>
      </p:grpSpPr>
      <p:grpSp>
        <p:nvGrpSpPr>
          <p:cNvPr id="4" name="Group 4"/>
          <p:cNvGrpSpPr/>
          <p:nvPr/>
        </p:nvGrpSpPr>
        <p:grpSpPr>
          <a:xfrm rot="-5400000">
            <a:off x="325007" y="7351656"/>
            <a:ext cx="2982542" cy="751064"/>
            <a:chOff x="0" y="0"/>
            <a:chExt cx="1780325" cy="448322"/>
          </a:xfrm>
        </p:grpSpPr>
        <p:sp>
          <p:nvSpPr>
            <p:cNvPr id="5" name="Freeform 5"/>
            <p:cNvSpPr/>
            <p:nvPr/>
          </p:nvSpPr>
          <p:spPr>
            <a:xfrm>
              <a:off x="0" y="0"/>
              <a:ext cx="1780325" cy="448322"/>
            </a:xfrm>
            <a:custGeom>
              <a:avLst/>
              <a:gdLst/>
              <a:ahLst/>
              <a:cxnLst/>
              <a:rect l="l" t="t" r="r" b="b"/>
              <a:pathLst>
                <a:path w="1780325" h="448322">
                  <a:moveTo>
                    <a:pt x="1577125" y="0"/>
                  </a:moveTo>
                  <a:cubicBezTo>
                    <a:pt x="1689350" y="0"/>
                    <a:pt x="1780325" y="100360"/>
                    <a:pt x="1780325" y="224161"/>
                  </a:cubicBezTo>
                  <a:cubicBezTo>
                    <a:pt x="1780325" y="347961"/>
                    <a:pt x="1689350" y="448322"/>
                    <a:pt x="1577125" y="448322"/>
                  </a:cubicBezTo>
                  <a:lnTo>
                    <a:pt x="203200" y="448322"/>
                  </a:lnTo>
                  <a:cubicBezTo>
                    <a:pt x="90976" y="448322"/>
                    <a:pt x="0" y="347961"/>
                    <a:pt x="0" y="224161"/>
                  </a:cubicBezTo>
                  <a:cubicBezTo>
                    <a:pt x="0" y="100360"/>
                    <a:pt x="90976" y="0"/>
                    <a:pt x="203200" y="0"/>
                  </a:cubicBezTo>
                  <a:close/>
                </a:path>
              </a:pathLst>
            </a:custGeom>
            <a:solidFill>
              <a:srgbClr val="FFFFFF"/>
            </a:solidFill>
          </p:spPr>
        </p:sp>
        <p:sp>
          <p:nvSpPr>
            <p:cNvPr id="6" name="TextBox 6"/>
            <p:cNvSpPr txBox="1"/>
            <p:nvPr/>
          </p:nvSpPr>
          <p:spPr>
            <a:xfrm>
              <a:off x="0" y="-28575"/>
              <a:ext cx="1780325" cy="476897"/>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7" name="Group 7"/>
          <p:cNvGrpSpPr/>
          <p:nvPr/>
        </p:nvGrpSpPr>
        <p:grpSpPr>
          <a:xfrm>
            <a:off x="1543812" y="6417108"/>
            <a:ext cx="542749" cy="542749"/>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4AAD"/>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Freeform 10"/>
          <p:cNvSpPr/>
          <p:nvPr/>
        </p:nvSpPr>
        <p:spPr>
          <a:xfrm rot="1328406">
            <a:off x="1668324" y="6503521"/>
            <a:ext cx="331823" cy="331823"/>
          </a:xfrm>
          <a:custGeom>
            <a:avLst/>
            <a:gdLst/>
            <a:ahLst/>
            <a:cxnLst/>
            <a:rect l="l" t="t" r="r" b="b"/>
            <a:pathLst>
              <a:path w="331823" h="331823">
                <a:moveTo>
                  <a:pt x="0" y="0"/>
                </a:moveTo>
                <a:lnTo>
                  <a:pt x="331823" y="0"/>
                </a:lnTo>
                <a:lnTo>
                  <a:pt x="331823" y="331823"/>
                </a:lnTo>
                <a:lnTo>
                  <a:pt x="0" y="331823"/>
                </a:lnTo>
                <a:lnTo>
                  <a:pt x="0" y="0"/>
                </a:lnTo>
                <a:close/>
              </a:path>
            </a:pathLst>
          </a:cu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11" name="Group 11"/>
          <p:cNvGrpSpPr/>
          <p:nvPr/>
        </p:nvGrpSpPr>
        <p:grpSpPr>
          <a:xfrm>
            <a:off x="1543812" y="7109578"/>
            <a:ext cx="542749" cy="542749"/>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4AAD"/>
            </a:solidFill>
          </p:spPr>
        </p:sp>
        <p:sp>
          <p:nvSpPr>
            <p:cNvPr id="13" name="TextBox 13"/>
            <p:cNvSpPr txBox="1"/>
            <p:nvPr/>
          </p:nvSpPr>
          <p:spPr>
            <a:xfrm>
              <a:off x="76200" y="47625"/>
              <a:ext cx="660400" cy="688975"/>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 name="Freeform 14"/>
          <p:cNvSpPr/>
          <p:nvPr/>
        </p:nvSpPr>
        <p:spPr>
          <a:xfrm>
            <a:off x="1649274" y="7239911"/>
            <a:ext cx="331823" cy="282083"/>
          </a:xfrm>
          <a:custGeom>
            <a:avLst/>
            <a:gdLst/>
            <a:ahLst/>
            <a:cxnLst/>
            <a:rect l="l" t="t" r="r" b="b"/>
            <a:pathLst>
              <a:path w="331823" h="282083">
                <a:moveTo>
                  <a:pt x="0" y="0"/>
                </a:moveTo>
                <a:lnTo>
                  <a:pt x="331823" y="0"/>
                </a:lnTo>
                <a:lnTo>
                  <a:pt x="331823" y="282083"/>
                </a:lnTo>
                <a:lnTo>
                  <a:pt x="0" y="282083"/>
                </a:lnTo>
                <a:lnTo>
                  <a:pt x="0" y="0"/>
                </a:lnTo>
                <a:close/>
              </a:path>
            </a:pathLst>
          </a:cu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nvGrpSpPr>
          <p:cNvPr id="2" name="Group 2"/>
          <p:cNvGrpSpPr/>
          <p:nvPr/>
        </p:nvGrpSpPr>
        <p:grpSpPr>
          <a:xfrm>
            <a:off x="0" y="0"/>
            <a:ext cx="18288000" cy="4420452"/>
            <a:chOff x="0" y="0"/>
            <a:chExt cx="24384000" cy="5893936"/>
          </a:xfrm>
        </p:grpSpPr>
        <p:pic>
          <p:nvPicPr>
            <p:cNvPr id="3" name="Picture 3"/>
            <p:cNvPicPr>
              <a:picLocks noChangeAspect="1"/>
            </p:cNvPicPr>
            <p:nvPr/>
          </p:nvPicPr>
          <p:blipFill>
            <a:blip r:embed="rId6" cstate="email">
              <a:alphaModFix amt="94000"/>
              <a:duotone>
                <a:schemeClr val="accent5">
                  <a:shade val="45000"/>
                  <a:satMod val="135000"/>
                </a:schemeClr>
                <a:prstClr val="white"/>
              </a:duotone>
              <a:extLst>
                <a:ext uri="{BEBA8EAE-BF5A-486C-A8C5-ECC9F3942E4B}">
                  <a14:imgProps xmlns:a14="http://schemas.microsoft.com/office/drawing/2010/main">
                    <a14:imgLayer r:embed="rId7">
                      <a14:imgEffect>
                        <a14:saturation sat="33000"/>
                      </a14:imgEffect>
                    </a14:imgLayer>
                  </a14:imgProps>
                </a:ext>
                <a:ext uri="{28A0092B-C50C-407E-A947-70E740481C1C}">
                  <a14:useLocalDpi xmlns:a14="http://schemas.microsoft.com/office/drawing/2010/main" val="0"/>
                </a:ext>
              </a:extLst>
            </a:blip>
            <a:srcRect/>
            <a:stretch>
              <a:fillRect/>
            </a:stretch>
          </p:blipFill>
          <p:spPr>
            <a:xfrm>
              <a:off x="0" y="0"/>
              <a:ext cx="24384000" cy="5893936"/>
            </a:xfrm>
            <a:prstGeom prst="rect">
              <a:avLst/>
            </a:prstGeom>
          </p:spPr>
        </p:pic>
      </p:grpSp>
      <p:grpSp>
        <p:nvGrpSpPr>
          <p:cNvPr id="15" name="Group 15"/>
          <p:cNvGrpSpPr/>
          <p:nvPr/>
        </p:nvGrpSpPr>
        <p:grpSpPr>
          <a:xfrm>
            <a:off x="1543812" y="7802049"/>
            <a:ext cx="542749" cy="542749"/>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4AAD"/>
            </a:solidFill>
          </p:spPr>
        </p:sp>
        <p:sp>
          <p:nvSpPr>
            <p:cNvPr id="17" name="TextBox 17"/>
            <p:cNvSpPr txBox="1"/>
            <p:nvPr/>
          </p:nvSpPr>
          <p:spPr>
            <a:xfrm>
              <a:off x="76200" y="47625"/>
              <a:ext cx="660400" cy="688975"/>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Freeform 18"/>
          <p:cNvSpPr/>
          <p:nvPr/>
        </p:nvSpPr>
        <p:spPr>
          <a:xfrm>
            <a:off x="1636825" y="7895062"/>
            <a:ext cx="356722" cy="356722"/>
          </a:xfrm>
          <a:custGeom>
            <a:avLst/>
            <a:gdLst/>
            <a:ahLst/>
            <a:cxnLst/>
            <a:rect l="l" t="t" r="r" b="b"/>
            <a:pathLst>
              <a:path w="356722" h="356722">
                <a:moveTo>
                  <a:pt x="0" y="0"/>
                </a:moveTo>
                <a:lnTo>
                  <a:pt x="356722" y="0"/>
                </a:lnTo>
                <a:lnTo>
                  <a:pt x="356722" y="356722"/>
                </a:lnTo>
                <a:lnTo>
                  <a:pt x="0" y="35672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grpSp>
        <p:nvGrpSpPr>
          <p:cNvPr id="19" name="Group 19"/>
          <p:cNvGrpSpPr/>
          <p:nvPr/>
        </p:nvGrpSpPr>
        <p:grpSpPr>
          <a:xfrm>
            <a:off x="1543812" y="8494519"/>
            <a:ext cx="542749" cy="542749"/>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4AAD"/>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2" name="Freeform 22"/>
          <p:cNvSpPr/>
          <p:nvPr/>
        </p:nvSpPr>
        <p:spPr>
          <a:xfrm>
            <a:off x="1692140" y="8590114"/>
            <a:ext cx="246091" cy="351559"/>
          </a:xfrm>
          <a:custGeom>
            <a:avLst/>
            <a:gdLst/>
            <a:ahLst/>
            <a:cxnLst/>
            <a:rect l="l" t="t" r="r" b="b"/>
            <a:pathLst>
              <a:path w="246091" h="351559">
                <a:moveTo>
                  <a:pt x="0" y="0"/>
                </a:moveTo>
                <a:lnTo>
                  <a:pt x="246091" y="0"/>
                </a:lnTo>
                <a:lnTo>
                  <a:pt x="246091" y="351559"/>
                </a:lnTo>
                <a:lnTo>
                  <a:pt x="0" y="35155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23" name="Freeform 23"/>
          <p:cNvSpPr/>
          <p:nvPr/>
        </p:nvSpPr>
        <p:spPr>
          <a:xfrm>
            <a:off x="8743547" y="6958372"/>
            <a:ext cx="9544453" cy="3328628"/>
          </a:xfrm>
          <a:custGeom>
            <a:avLst/>
            <a:gdLst/>
            <a:ahLst/>
            <a:cxnLst/>
            <a:rect l="l" t="t" r="r" b="b"/>
            <a:pathLst>
              <a:path w="9544453" h="3328628">
                <a:moveTo>
                  <a:pt x="0" y="0"/>
                </a:moveTo>
                <a:lnTo>
                  <a:pt x="9544453" y="0"/>
                </a:lnTo>
                <a:lnTo>
                  <a:pt x="9544453" y="3328628"/>
                </a:lnTo>
                <a:lnTo>
                  <a:pt x="0" y="3328628"/>
                </a:lnTo>
                <a:lnTo>
                  <a:pt x="0" y="0"/>
                </a:lnTo>
                <a:close/>
              </a:path>
            </a:pathLst>
          </a:custGeom>
          <a: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sp>
      <p:sp>
        <p:nvSpPr>
          <p:cNvPr id="24" name="TextBox 24"/>
          <p:cNvSpPr txBox="1"/>
          <p:nvPr/>
        </p:nvSpPr>
        <p:spPr>
          <a:xfrm>
            <a:off x="2454591" y="8396626"/>
            <a:ext cx="6593221" cy="1044575"/>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1800" b="0" i="0" u="none" strike="noStrike" kern="1200" cap="none" spc="-8" normalizeH="0" baseline="0" noProof="0" dirty="0">
                <a:ln>
                  <a:noFill/>
                </a:ln>
                <a:solidFill>
                  <a:srgbClr val="FFFFFF"/>
                </a:solidFill>
                <a:effectLst/>
                <a:uLnTx/>
                <a:uFillTx/>
                <a:latin typeface="Montserrat Bold"/>
                <a:ea typeface="+mn-ea"/>
                <a:cs typeface="+mn-cs"/>
              </a:rPr>
              <a:t>E1, Empire Damansara</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1800" b="0" i="0" u="none" strike="noStrike" kern="1200" cap="none" spc="-8" normalizeH="0" baseline="0" noProof="0" dirty="0">
                <a:ln>
                  <a:noFill/>
                </a:ln>
                <a:solidFill>
                  <a:srgbClr val="FFFFFF"/>
                </a:solidFill>
                <a:effectLst/>
                <a:uLnTx/>
                <a:uFillTx/>
                <a:latin typeface="Montserrat Bold"/>
                <a:ea typeface="+mn-ea"/>
                <a:cs typeface="+mn-cs"/>
              </a:rPr>
              <a:t>No 2, Jalan PJU 8/8A Damansara Perdana</a:t>
            </a: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1800" b="0" i="0" u="none" strike="noStrike" kern="1200" cap="none" spc="-8" normalizeH="0" baseline="0" noProof="0" dirty="0">
                <a:ln>
                  <a:noFill/>
                </a:ln>
                <a:solidFill>
                  <a:srgbClr val="FFFFFF"/>
                </a:solidFill>
                <a:effectLst/>
                <a:uLnTx/>
                <a:uFillTx/>
                <a:latin typeface="Montserrat Bold"/>
                <a:ea typeface="+mn-ea"/>
                <a:cs typeface="+mn-cs"/>
              </a:rPr>
              <a:t>47820 </a:t>
            </a:r>
            <a:r>
              <a:rPr kumimoji="0" lang="en-US" sz="1800" b="0" i="0" u="none" strike="noStrike" kern="1200" cap="none" spc="-8" normalizeH="0" baseline="0" noProof="0" dirty="0" err="1">
                <a:ln>
                  <a:noFill/>
                </a:ln>
                <a:solidFill>
                  <a:srgbClr val="FFFFFF"/>
                </a:solidFill>
                <a:effectLst/>
                <a:uLnTx/>
                <a:uFillTx/>
                <a:latin typeface="Montserrat Bold"/>
                <a:ea typeface="+mn-ea"/>
                <a:cs typeface="+mn-cs"/>
              </a:rPr>
              <a:t>Petaling</a:t>
            </a:r>
            <a:r>
              <a:rPr kumimoji="0" lang="en-US" sz="1800" b="0" i="0" u="none" strike="noStrike" kern="1200" cap="none" spc="-8" normalizeH="0" baseline="0" noProof="0" dirty="0">
                <a:ln>
                  <a:noFill/>
                </a:ln>
                <a:solidFill>
                  <a:srgbClr val="FFFFFF"/>
                </a:solidFill>
                <a:effectLst/>
                <a:uLnTx/>
                <a:uFillTx/>
                <a:latin typeface="Montserrat Bold"/>
                <a:ea typeface="+mn-ea"/>
                <a:cs typeface="+mn-cs"/>
              </a:rPr>
              <a:t> Jaya, Selangor, MALAYSIA</a:t>
            </a:r>
          </a:p>
        </p:txBody>
      </p:sp>
      <p:sp>
        <p:nvSpPr>
          <p:cNvPr id="25" name="TextBox 25"/>
          <p:cNvSpPr txBox="1"/>
          <p:nvPr/>
        </p:nvSpPr>
        <p:spPr>
          <a:xfrm>
            <a:off x="2438378" y="6480520"/>
            <a:ext cx="4053793" cy="339725"/>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Montserrat Bold"/>
                <a:ea typeface="+mn-ea"/>
                <a:cs typeface="+mn-cs"/>
              </a:rPr>
              <a:t>T: +6(03)7622 0079</a:t>
            </a:r>
          </a:p>
        </p:txBody>
      </p:sp>
      <p:sp>
        <p:nvSpPr>
          <p:cNvPr id="26" name="TextBox 26"/>
          <p:cNvSpPr txBox="1"/>
          <p:nvPr/>
        </p:nvSpPr>
        <p:spPr>
          <a:xfrm>
            <a:off x="2416562" y="7191970"/>
            <a:ext cx="4053793" cy="339725"/>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Montserrat Bold"/>
                <a:ea typeface="+mn-ea"/>
                <a:cs typeface="+mn-cs"/>
              </a:rPr>
              <a:t>E : </a:t>
            </a:r>
            <a:r>
              <a:rPr kumimoji="0" lang="en-US" sz="2000" b="0" i="0" u="sng" strike="noStrike" kern="1200" cap="none" spc="0" normalizeH="0" baseline="0" noProof="0" dirty="0">
                <a:ln>
                  <a:noFill/>
                </a:ln>
                <a:solidFill>
                  <a:prstClr val="white"/>
                </a:solidFill>
                <a:effectLst/>
                <a:uLnTx/>
                <a:uFillTx/>
                <a:latin typeface="Montserrat Bold"/>
                <a:ea typeface="+mn-ea"/>
                <a:cs typeface="+mn-cs"/>
                <a:hlinkClick r:id="rId14" tooltip="mailto:info@pikom.org.my">
                  <a:extLst>
                    <a:ext uri="{A12FA001-AC4F-418D-AE19-62706E023703}">
                      <ahyp:hlinkClr xmlns:ahyp="http://schemas.microsoft.com/office/drawing/2018/hyperlinkcolor" val="tx"/>
                    </a:ext>
                  </a:extLst>
                </a:hlinkClick>
              </a:rPr>
              <a:t>info@pikom.org.my</a:t>
            </a:r>
          </a:p>
        </p:txBody>
      </p:sp>
      <p:sp>
        <p:nvSpPr>
          <p:cNvPr id="27" name="TextBox 27"/>
          <p:cNvSpPr txBox="1"/>
          <p:nvPr/>
        </p:nvSpPr>
        <p:spPr>
          <a:xfrm>
            <a:off x="2438378" y="7852515"/>
            <a:ext cx="4276859" cy="339725"/>
          </a:xfrm>
          <a:prstGeom prst="rect">
            <a:avLst/>
          </a:prstGeom>
        </p:spPr>
        <p:txBody>
          <a:bodyPr lIns="0" tIns="0" rIns="0" bIns="0" rtlCol="0" anchor="t">
            <a:spAutoFit/>
          </a:body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Montserrat Bold"/>
                <a:ea typeface="+mn-ea"/>
                <a:cs typeface="+mn-cs"/>
              </a:rPr>
              <a:t>W : </a:t>
            </a:r>
            <a:r>
              <a:rPr kumimoji="0" lang="en-US" sz="2000" b="0" i="0" u="sng" strike="noStrike" kern="1200" cap="none" spc="0" normalizeH="0" baseline="0" noProof="0" dirty="0">
                <a:ln>
                  <a:noFill/>
                </a:ln>
                <a:solidFill>
                  <a:prstClr val="white"/>
                </a:solidFill>
                <a:effectLst/>
                <a:uLnTx/>
                <a:uFillTx/>
                <a:latin typeface="Montserrat Bold"/>
                <a:ea typeface="+mn-ea"/>
                <a:cs typeface="+mn-cs"/>
                <a:hlinkClick r:id="rId15" tooltip="http://www.pikom.my/">
                  <a:extLst>
                    <a:ext uri="{A12FA001-AC4F-418D-AE19-62706E023703}">
                      <ahyp:hlinkClr xmlns:ahyp="http://schemas.microsoft.com/office/drawing/2018/hyperlinkcolor" val="tx"/>
                    </a:ext>
                  </a:extLst>
                </a:hlinkClick>
              </a:rPr>
              <a:t>www.pikom.org.my</a:t>
            </a:r>
          </a:p>
        </p:txBody>
      </p:sp>
      <p:sp>
        <p:nvSpPr>
          <p:cNvPr id="28" name="TextBox 28"/>
          <p:cNvSpPr txBox="1"/>
          <p:nvPr/>
        </p:nvSpPr>
        <p:spPr>
          <a:xfrm>
            <a:off x="1205973" y="5172927"/>
            <a:ext cx="4594077" cy="701040"/>
          </a:xfrm>
          <a:prstGeom prst="rect">
            <a:avLst/>
          </a:prstGeom>
        </p:spPr>
        <p:txBody>
          <a:bodyPr lIns="0" tIns="0" rIns="0" bIns="0" rtlCol="0" anchor="t">
            <a:spAutoFit/>
          </a:bodyPr>
          <a:lstStyle/>
          <a:p>
            <a:pPr marL="0" marR="0" lvl="0" indent="0" algn="l" defTabSz="914400" rtl="0" eaLnBrk="1" fontAlgn="auto" latinLnBrk="0" hangingPunct="1">
              <a:lnSpc>
                <a:spcPts val="5459"/>
              </a:lnSpc>
              <a:spcBef>
                <a:spcPts val="0"/>
              </a:spcBef>
              <a:spcAft>
                <a:spcPts val="0"/>
              </a:spcAft>
              <a:buClrTx/>
              <a:buSzTx/>
              <a:buFontTx/>
              <a:buNone/>
              <a:tabLst/>
              <a:defRPr/>
            </a:pPr>
            <a:r>
              <a:rPr kumimoji="0" lang="en-US" sz="3900" b="0" i="0" u="none" strike="noStrike" kern="1200" cap="none" spc="0" normalizeH="0" baseline="0" noProof="0">
                <a:ln>
                  <a:noFill/>
                </a:ln>
                <a:solidFill>
                  <a:srgbClr val="ECCC56"/>
                </a:solidFill>
                <a:effectLst/>
                <a:uLnTx/>
                <a:uFillTx/>
                <a:latin typeface="Poppins Bold"/>
                <a:ea typeface="+mn-ea"/>
                <a:cs typeface="+mn-cs"/>
              </a:rPr>
              <a:t>CONTACT US</a:t>
            </a:r>
          </a:p>
        </p:txBody>
      </p:sp>
      <p:sp>
        <p:nvSpPr>
          <p:cNvPr id="30" name="Freeform 30"/>
          <p:cNvSpPr/>
          <p:nvPr/>
        </p:nvSpPr>
        <p:spPr>
          <a:xfrm>
            <a:off x="14070811" y="6870752"/>
            <a:ext cx="3557621" cy="764889"/>
          </a:xfrm>
          <a:custGeom>
            <a:avLst/>
            <a:gdLst/>
            <a:ahLst/>
            <a:cxnLst/>
            <a:rect l="l" t="t" r="r" b="b"/>
            <a:pathLst>
              <a:path w="3557621" h="764889">
                <a:moveTo>
                  <a:pt x="0" y="0"/>
                </a:moveTo>
                <a:lnTo>
                  <a:pt x="3557621" y="0"/>
                </a:lnTo>
                <a:lnTo>
                  <a:pt x="3557621" y="764888"/>
                </a:lnTo>
                <a:lnTo>
                  <a:pt x="0" y="764888"/>
                </a:lnTo>
                <a:lnTo>
                  <a:pt x="0" y="0"/>
                </a:lnTo>
                <a:close/>
              </a:path>
            </a:pathLst>
          </a:custGeom>
          <a:blipFill>
            <a:blip r:embed="rId16" cstate="email">
              <a:extLst>
                <a:ext uri="{28A0092B-C50C-407E-A947-70E740481C1C}">
                  <a14:useLocalDpi xmlns:a14="http://schemas.microsoft.com/office/drawing/2010/main" val="0"/>
                </a:ext>
              </a:extLst>
            </a:blip>
            <a:stretch>
              <a:fillRect/>
            </a:stretch>
          </a:blipFill>
        </p:spPr>
      </p:sp>
      <p:pic>
        <p:nvPicPr>
          <p:cNvPr id="31" name="Picture 30">
            <a:extLst>
              <a:ext uri="{FF2B5EF4-FFF2-40B4-BE49-F238E27FC236}">
                <a16:creationId xmlns:a16="http://schemas.microsoft.com/office/drawing/2014/main" id="{760567BB-A3F3-87A1-D49F-3E77E3A09271}"/>
              </a:ext>
            </a:extLst>
          </p:cNvPr>
          <p:cNvPicPr>
            <a:picLocks noChangeAspect="1"/>
          </p:cNvPicPr>
          <p:nvPr/>
        </p:nvPicPr>
        <p:blipFill>
          <a:blip r:embed="rId17" cstate="email">
            <a:clrChange>
              <a:clrFrom>
                <a:srgbClr val="FFFFFF"/>
              </a:clrFrom>
              <a:clrTo>
                <a:srgbClr val="FFFFFF">
                  <a:alpha val="0"/>
                </a:srgbClr>
              </a:clrTo>
            </a:clrChange>
            <a:lum bright="70000" contrast="-70000"/>
            <a:extLst>
              <a:ext uri="{28A0092B-C50C-407E-A947-70E740481C1C}">
                <a14:useLocalDpi xmlns:a14="http://schemas.microsoft.com/office/drawing/2010/main" val="0"/>
              </a:ext>
            </a:extLst>
          </a:blip>
          <a:stretch>
            <a:fillRect/>
          </a:stretch>
        </p:blipFill>
        <p:spPr>
          <a:xfrm>
            <a:off x="14073029" y="4660654"/>
            <a:ext cx="3757771" cy="1985237"/>
          </a:xfrm>
          <a:prstGeom prst="rect">
            <a:avLst/>
          </a:prstGeom>
        </p:spPr>
      </p:pic>
      <p:pic>
        <p:nvPicPr>
          <p:cNvPr id="29" name="Picture 28">
            <a:extLst>
              <a:ext uri="{FF2B5EF4-FFF2-40B4-BE49-F238E27FC236}">
                <a16:creationId xmlns:a16="http://schemas.microsoft.com/office/drawing/2014/main" id="{067FD253-81FF-AA76-3B0A-C409F16F4555}"/>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282253" y="6445112"/>
            <a:ext cx="2000250" cy="2000250"/>
          </a:xfrm>
          <a:prstGeom prst="rect">
            <a:avLst/>
          </a:prstGeom>
        </p:spPr>
      </p:pic>
      <p:grpSp>
        <p:nvGrpSpPr>
          <p:cNvPr id="37" name="Group 36">
            <a:extLst>
              <a:ext uri="{FF2B5EF4-FFF2-40B4-BE49-F238E27FC236}">
                <a16:creationId xmlns:a16="http://schemas.microsoft.com/office/drawing/2014/main" id="{D52CF4EA-AD24-5F17-8D37-C5B54102A8C7}"/>
              </a:ext>
            </a:extLst>
          </p:cNvPr>
          <p:cNvGrpSpPr/>
          <p:nvPr/>
        </p:nvGrpSpPr>
        <p:grpSpPr>
          <a:xfrm>
            <a:off x="2438378" y="9441201"/>
            <a:ext cx="3088199" cy="814641"/>
            <a:chOff x="8664808" y="7177765"/>
            <a:chExt cx="3997521" cy="1074019"/>
          </a:xfrm>
        </p:grpSpPr>
        <p:pic>
          <p:nvPicPr>
            <p:cNvPr id="32" name="Picture 31">
              <a:extLst>
                <a:ext uri="{FF2B5EF4-FFF2-40B4-BE49-F238E27FC236}">
                  <a16:creationId xmlns:a16="http://schemas.microsoft.com/office/drawing/2014/main" id="{5BDDCE98-2A3F-6CCF-666B-AB0A840355BD}"/>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9514240" y="7348108"/>
              <a:ext cx="696645" cy="718139"/>
            </a:xfrm>
            <a:prstGeom prst="rect">
              <a:avLst/>
            </a:prstGeom>
          </p:spPr>
        </p:pic>
        <p:pic>
          <p:nvPicPr>
            <p:cNvPr id="33" name="Picture 32">
              <a:extLst>
                <a:ext uri="{FF2B5EF4-FFF2-40B4-BE49-F238E27FC236}">
                  <a16:creationId xmlns:a16="http://schemas.microsoft.com/office/drawing/2014/main" id="{7DBA7EE1-419C-A48D-8385-12080E855F7C}"/>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1887200" y="7327664"/>
              <a:ext cx="775129" cy="799044"/>
            </a:xfrm>
            <a:prstGeom prst="rect">
              <a:avLst/>
            </a:prstGeom>
          </p:spPr>
        </p:pic>
        <p:pic>
          <p:nvPicPr>
            <p:cNvPr id="34" name="Picture 33">
              <a:extLst>
                <a:ext uri="{FF2B5EF4-FFF2-40B4-BE49-F238E27FC236}">
                  <a16:creationId xmlns:a16="http://schemas.microsoft.com/office/drawing/2014/main" id="{1567AF8C-647E-E9EF-BD3D-2A889ECF6487}"/>
                </a:ext>
              </a:extLst>
            </p:cNvPr>
            <p:cNvPicPr>
              <a:picLocks noChangeAspect="1"/>
            </p:cNvPicPr>
            <p:nvPr/>
          </p:nvPicPr>
          <p:blipFill>
            <a:blip r:embed="rId21" cstate="print">
              <a:extLst>
                <a:ext uri="{28A0092B-C50C-407E-A947-70E740481C1C}">
                  <a14:useLocalDpi xmlns:a14="http://schemas.microsoft.com/office/drawing/2010/main" val="0"/>
                </a:ext>
              </a:extLst>
            </a:blip>
            <a:srcRect l="-841" t="-840" r="49809"/>
            <a:stretch>
              <a:fillRect/>
            </a:stretch>
          </p:blipFill>
          <p:spPr>
            <a:xfrm>
              <a:off x="10989468" y="7177765"/>
              <a:ext cx="1054532" cy="1074019"/>
            </a:xfrm>
            <a:prstGeom prst="rect">
              <a:avLst/>
            </a:prstGeom>
          </p:spPr>
        </p:pic>
        <p:pic>
          <p:nvPicPr>
            <p:cNvPr id="35" name="Picture 34">
              <a:extLst>
                <a:ext uri="{FF2B5EF4-FFF2-40B4-BE49-F238E27FC236}">
                  <a16:creationId xmlns:a16="http://schemas.microsoft.com/office/drawing/2014/main" id="{9B2D3841-52C3-BE06-D9F5-5C05F44F33F6}"/>
                </a:ext>
              </a:extLst>
            </p:cNvPr>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220002" y="7206247"/>
              <a:ext cx="966948" cy="996782"/>
            </a:xfrm>
            <a:prstGeom prst="rect">
              <a:avLst/>
            </a:prstGeom>
          </p:spPr>
        </p:pic>
        <p:pic>
          <p:nvPicPr>
            <p:cNvPr id="36" name="Picture 35">
              <a:extLst>
                <a:ext uri="{FF2B5EF4-FFF2-40B4-BE49-F238E27FC236}">
                  <a16:creationId xmlns:a16="http://schemas.microsoft.com/office/drawing/2014/main" id="{2645D002-2722-3633-B42B-D34DCD120057}"/>
                </a:ext>
              </a:extLst>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8664808" y="7345393"/>
              <a:ext cx="696645" cy="718490"/>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2">
            <a:extLst>
              <a:ext uri="{FF2B5EF4-FFF2-40B4-BE49-F238E27FC236}">
                <a16:creationId xmlns:a16="http://schemas.microsoft.com/office/drawing/2014/main" id="{6C86C59C-1DA7-DCF0-6B3B-FA82C1F25716}"/>
              </a:ext>
            </a:extLst>
          </p:cNvPr>
          <p:cNvSpPr/>
          <p:nvPr/>
        </p:nvSpPr>
        <p:spPr>
          <a:xfrm>
            <a:off x="-76200" y="1"/>
            <a:ext cx="18288000" cy="4036919"/>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print">
              <a:extLst>
                <a:ext uri="{28A0092B-C50C-407E-A947-70E740481C1C}">
                  <a14:useLocalDpi xmlns:a14="http://schemas.microsoft.com/office/drawing/2010/main" val="0"/>
                </a:ext>
              </a:extLst>
            </a:blip>
            <a:stretch>
              <a:fillRect/>
            </a:stretch>
          </a:blipFill>
        </p:spPr>
      </p:sp>
      <p:sp>
        <p:nvSpPr>
          <p:cNvPr id="41" name="TextBox 40">
            <a:extLst>
              <a:ext uri="{FF2B5EF4-FFF2-40B4-BE49-F238E27FC236}">
                <a16:creationId xmlns:a16="http://schemas.microsoft.com/office/drawing/2014/main" id="{9F7D7490-C030-430A-8060-FED020C5E8B7}"/>
              </a:ext>
            </a:extLst>
          </p:cNvPr>
          <p:cNvSpPr txBox="1"/>
          <p:nvPr/>
        </p:nvSpPr>
        <p:spPr>
          <a:xfrm>
            <a:off x="190391" y="4361238"/>
            <a:ext cx="1749564" cy="646331"/>
          </a:xfrm>
          <a:prstGeom prst="rect">
            <a:avLst/>
          </a:prstGeom>
          <a:solidFill>
            <a:schemeClr val="tx2"/>
          </a:solidFill>
        </p:spPr>
        <p:txBody>
          <a:bodyPr wrap="square" rtlCol="0">
            <a:spAutoFit/>
          </a:bodyPr>
          <a:lstStyle/>
          <a:p>
            <a:pPr defTabSz="1371945">
              <a:defRPr/>
            </a:pPr>
            <a:r>
              <a:rPr lang="en-US" b="1" dirty="0">
                <a:solidFill>
                  <a:prstClr val="white"/>
                </a:solidFill>
                <a:latin typeface="Abadi" panose="020B0604020104020204" pitchFamily="34" charset="0"/>
              </a:rPr>
              <a:t>ELECTED</a:t>
            </a:r>
          </a:p>
          <a:p>
            <a:pPr defTabSz="1371945">
              <a:defRPr/>
            </a:pPr>
            <a:r>
              <a:rPr lang="en-US" b="1" dirty="0">
                <a:solidFill>
                  <a:prstClr val="white"/>
                </a:solidFill>
                <a:latin typeface="Abadi" panose="020B0604020104020204" pitchFamily="34" charset="0"/>
              </a:rPr>
              <a:t>COUNCILLORS</a:t>
            </a:r>
            <a:endParaRPr lang="en-MY" b="1" dirty="0">
              <a:solidFill>
                <a:prstClr val="white"/>
              </a:solidFill>
              <a:latin typeface="Abadi" panose="020B0604020104020204" pitchFamily="34" charset="0"/>
            </a:endParaRPr>
          </a:p>
        </p:txBody>
      </p:sp>
      <p:sp>
        <p:nvSpPr>
          <p:cNvPr id="47" name="AutoShape 10" descr="Image result for tan hock chye dataprep">
            <a:extLst>
              <a:ext uri="{FF2B5EF4-FFF2-40B4-BE49-F238E27FC236}">
                <a16:creationId xmlns:a16="http://schemas.microsoft.com/office/drawing/2014/main" id="{5F68484A-9122-472D-9AB9-05ACB4905D68}"/>
              </a:ext>
            </a:extLst>
          </p:cNvPr>
          <p:cNvSpPr>
            <a:spLocks noChangeAspect="1" noChangeArrowheads="1"/>
          </p:cNvSpPr>
          <p:nvPr/>
        </p:nvSpPr>
        <p:spPr bwMode="auto">
          <a:xfrm>
            <a:off x="-1286125" y="-1919804"/>
            <a:ext cx="331511" cy="33151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37160" tIns="68580" rIns="137160" bIns="68580" numCol="1" anchor="t" anchorCtr="0" compatLnSpc="1">
            <a:prstTxWarp prst="textNoShape">
              <a:avLst/>
            </a:prstTxWarp>
          </a:bodyPr>
          <a:lstStyle/>
          <a:p>
            <a:pPr defTabSz="1371945">
              <a:defRPr/>
            </a:pPr>
            <a:endParaRPr lang="en-US" sz="2700">
              <a:solidFill>
                <a:srgbClr val="000000"/>
              </a:solidFill>
              <a:latin typeface="Calibri" panose="020F0502020204030204"/>
            </a:endParaRPr>
          </a:p>
        </p:txBody>
      </p:sp>
      <p:sp>
        <p:nvSpPr>
          <p:cNvPr id="67" name="TextBox 66">
            <a:extLst>
              <a:ext uri="{FF2B5EF4-FFF2-40B4-BE49-F238E27FC236}">
                <a16:creationId xmlns:a16="http://schemas.microsoft.com/office/drawing/2014/main" id="{6B594A3C-D5FE-A896-A743-569F57A1FFD4}"/>
              </a:ext>
            </a:extLst>
          </p:cNvPr>
          <p:cNvSpPr txBox="1"/>
          <p:nvPr/>
        </p:nvSpPr>
        <p:spPr>
          <a:xfrm>
            <a:off x="9684600" y="-6190670"/>
            <a:ext cx="1048089" cy="1015663"/>
          </a:xfrm>
          <a:prstGeom prst="rect">
            <a:avLst/>
          </a:prstGeom>
          <a:noFill/>
        </p:spPr>
        <p:txBody>
          <a:bodyPr wrap="square" rtlCol="0">
            <a:spAutoFit/>
          </a:bodyPr>
          <a:lstStyle/>
          <a:p>
            <a:pPr algn="ctr" defTabSz="1371945">
              <a:defRPr/>
            </a:pPr>
            <a:r>
              <a:rPr lang="en-US" sz="1500" b="1" dirty="0">
                <a:solidFill>
                  <a:srgbClr val="526DB0">
                    <a:lumMod val="50000"/>
                  </a:srgbClr>
                </a:solidFill>
                <a:latin typeface="Calibri" panose="020F0502020204030204"/>
              </a:rPr>
              <a:t>Anthony Raja</a:t>
            </a:r>
          </a:p>
          <a:p>
            <a:pPr algn="ctr" defTabSz="1371945">
              <a:defRPr/>
            </a:pPr>
            <a:r>
              <a:rPr lang="en-US" sz="1500" dirty="0">
                <a:solidFill>
                  <a:srgbClr val="526DB0">
                    <a:lumMod val="50000"/>
                  </a:srgbClr>
                </a:solidFill>
                <a:latin typeface="Calibri" panose="020F0502020204030204"/>
              </a:rPr>
              <a:t>Treasurer</a:t>
            </a:r>
            <a:endParaRPr lang="en-MY" sz="1500" dirty="0">
              <a:solidFill>
                <a:srgbClr val="526DB0">
                  <a:lumMod val="50000"/>
                </a:srgbClr>
              </a:solidFill>
              <a:latin typeface="Calibri" panose="020F0502020204030204"/>
            </a:endParaRPr>
          </a:p>
          <a:p>
            <a:pPr algn="ctr" defTabSz="1371945">
              <a:defRPr/>
            </a:pPr>
            <a:endParaRPr lang="en-MY" sz="1500" dirty="0">
              <a:solidFill>
                <a:srgbClr val="526DB0">
                  <a:lumMod val="50000"/>
                </a:srgbClr>
              </a:solidFill>
              <a:latin typeface="Calibri" panose="020F0502020204030204"/>
            </a:endParaRPr>
          </a:p>
        </p:txBody>
      </p:sp>
      <p:sp>
        <p:nvSpPr>
          <p:cNvPr id="127" name="TextBox 126">
            <a:extLst>
              <a:ext uri="{FF2B5EF4-FFF2-40B4-BE49-F238E27FC236}">
                <a16:creationId xmlns:a16="http://schemas.microsoft.com/office/drawing/2014/main" id="{57AE88A1-BAF1-DDC3-5576-FD0278B835F3}"/>
              </a:ext>
            </a:extLst>
          </p:cNvPr>
          <p:cNvSpPr txBox="1"/>
          <p:nvPr/>
        </p:nvSpPr>
        <p:spPr>
          <a:xfrm>
            <a:off x="16336892" y="8068797"/>
            <a:ext cx="1816226" cy="1754326"/>
          </a:xfrm>
          <a:prstGeom prst="rect">
            <a:avLst/>
          </a:prstGeom>
          <a:noFill/>
        </p:spPr>
        <p:txBody>
          <a:bodyPr wrap="square" rtlCol="0">
            <a:spAutoFit/>
          </a:bodyPr>
          <a:lstStyle/>
          <a:p>
            <a:pPr marL="137198" indent="-137198" defTabSz="1371945">
              <a:buFont typeface="Wingdings" panose="05000000000000000000" pitchFamily="2" charset="2"/>
              <a:buChar char="v"/>
              <a:defRPr/>
            </a:pPr>
            <a:r>
              <a:rPr lang="en-MY" sz="1200" dirty="0">
                <a:solidFill>
                  <a:srgbClr val="D1282E"/>
                </a:solidFill>
                <a:latin typeface="Calibri" panose="020F0502020204030204" pitchFamily="34" charset="0"/>
                <a:cs typeface="Calibri" panose="020F0502020204030204" pitchFamily="34" charset="0"/>
              </a:rPr>
              <a:t>Principal Office Bearers are elected annually</a:t>
            </a:r>
          </a:p>
          <a:p>
            <a:pPr marL="137198" indent="-137198" defTabSz="1371945">
              <a:buFont typeface="Wingdings" panose="05000000000000000000" pitchFamily="2" charset="2"/>
              <a:buChar char="v"/>
              <a:defRPr/>
            </a:pPr>
            <a:r>
              <a:rPr lang="en-MY" sz="1200" dirty="0">
                <a:solidFill>
                  <a:srgbClr val="D1282E"/>
                </a:solidFill>
                <a:latin typeface="Calibri" panose="020F0502020204030204" pitchFamily="34" charset="0"/>
                <a:cs typeface="Calibri" panose="020F0502020204030204" pitchFamily="34" charset="0"/>
              </a:rPr>
              <a:t>8 elected councillors on two-year terms</a:t>
            </a:r>
          </a:p>
          <a:p>
            <a:pPr marL="137198" indent="-137198" defTabSz="1371945">
              <a:buFont typeface="Wingdings" panose="05000000000000000000" pitchFamily="2" charset="2"/>
              <a:buChar char="v"/>
              <a:defRPr/>
            </a:pPr>
            <a:r>
              <a:rPr lang="en-MY" sz="1200" dirty="0">
                <a:solidFill>
                  <a:srgbClr val="D1282E"/>
                </a:solidFill>
                <a:latin typeface="Calibri" panose="020F0502020204030204" pitchFamily="34" charset="0"/>
                <a:cs typeface="Calibri" panose="020F0502020204030204" pitchFamily="34" charset="0"/>
              </a:rPr>
              <a:t>6 appointed councillors on annual terms</a:t>
            </a:r>
          </a:p>
          <a:p>
            <a:pPr marL="137198" indent="-137198" defTabSz="1371945">
              <a:buFont typeface="Wingdings" panose="05000000000000000000" pitchFamily="2" charset="2"/>
              <a:buChar char="v"/>
              <a:defRPr/>
            </a:pPr>
            <a:r>
              <a:rPr lang="en-MY" sz="1200" dirty="0">
                <a:solidFill>
                  <a:srgbClr val="D1282E"/>
                </a:solidFill>
                <a:latin typeface="Calibri" panose="020F0502020204030204" pitchFamily="34" charset="0"/>
                <a:cs typeface="Calibri" panose="020F0502020204030204" pitchFamily="34" charset="0"/>
              </a:rPr>
              <a:t>Advisors are appointed annually </a:t>
            </a:r>
          </a:p>
          <a:p>
            <a:pPr defTabSz="1371945">
              <a:defRPr/>
            </a:pPr>
            <a:endParaRPr lang="en-MY" sz="1200" dirty="0">
              <a:solidFill>
                <a:srgbClr val="D1282E"/>
              </a:solidFill>
              <a:latin typeface="Calibri" panose="020F0502020204030204" pitchFamily="34" charset="0"/>
              <a:cs typeface="Calibri" panose="020F0502020204030204" pitchFamily="34" charset="0"/>
            </a:endParaRPr>
          </a:p>
        </p:txBody>
      </p:sp>
      <p:sp>
        <p:nvSpPr>
          <p:cNvPr id="3" name="Flowchart: Alternate Process 2">
            <a:extLst>
              <a:ext uri="{FF2B5EF4-FFF2-40B4-BE49-F238E27FC236}">
                <a16:creationId xmlns:a16="http://schemas.microsoft.com/office/drawing/2014/main" id="{080E8E07-356D-107D-F23F-4C3A964DB6AA}"/>
              </a:ext>
            </a:extLst>
          </p:cNvPr>
          <p:cNvSpPr/>
          <p:nvPr/>
        </p:nvSpPr>
        <p:spPr>
          <a:xfrm>
            <a:off x="638948" y="248563"/>
            <a:ext cx="4847453" cy="693722"/>
          </a:xfrm>
          <a:prstGeom prst="flowChartAlternateProcess">
            <a:avLst/>
          </a:prstGeom>
          <a:solidFill>
            <a:srgbClr val="ECCC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white"/>
              </a:solidFill>
              <a:latin typeface="Calibri" panose="020F0502020204030204"/>
            </a:endParaRPr>
          </a:p>
        </p:txBody>
      </p:sp>
      <p:sp>
        <p:nvSpPr>
          <p:cNvPr id="5" name="Title 1">
            <a:extLst>
              <a:ext uri="{FF2B5EF4-FFF2-40B4-BE49-F238E27FC236}">
                <a16:creationId xmlns:a16="http://schemas.microsoft.com/office/drawing/2014/main" id="{8EE8D730-4085-40D0-37BE-2E7253D60222}"/>
              </a:ext>
            </a:extLst>
          </p:cNvPr>
          <p:cNvSpPr txBox="1">
            <a:spLocks/>
          </p:cNvSpPr>
          <p:nvPr/>
        </p:nvSpPr>
        <p:spPr>
          <a:xfrm>
            <a:off x="717254" y="281375"/>
            <a:ext cx="3490952" cy="602744"/>
          </a:xfrm>
          <a:prstGeom prst="rect">
            <a:avLst/>
          </a:prstGeom>
        </p:spPr>
        <p:txBody>
          <a:bodyPr vert="horz" lIns="137160" tIns="68580" rIns="137160" bIns="68580" rtlCol="0" anchor="ctr">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defTabSz="1371911">
              <a:defRPr/>
            </a:pPr>
            <a:r>
              <a:rPr lang="da-DK" sz="4001" b="1" dirty="0">
                <a:solidFill>
                  <a:prstClr val="white"/>
                </a:solidFill>
                <a:latin typeface="Poppins" panose="00000500000000000000" pitchFamily="2" charset="0"/>
                <a:cs typeface="Poppins" panose="00000500000000000000" pitchFamily="2" charset="0"/>
              </a:rPr>
              <a:t>Our Team</a:t>
            </a:r>
            <a:endParaRPr lang="en-US" sz="4001" b="1" dirty="0">
              <a:solidFill>
                <a:prstClr val="white"/>
              </a:solidFill>
              <a:latin typeface="Poppins" panose="00000500000000000000" pitchFamily="2" charset="0"/>
              <a:cs typeface="Poppins" panose="00000500000000000000" pitchFamily="2" charset="0"/>
            </a:endParaRPr>
          </a:p>
        </p:txBody>
      </p:sp>
      <p:sp>
        <p:nvSpPr>
          <p:cNvPr id="6" name="Rectangle: Rounded Corners 5">
            <a:extLst>
              <a:ext uri="{FF2B5EF4-FFF2-40B4-BE49-F238E27FC236}">
                <a16:creationId xmlns:a16="http://schemas.microsoft.com/office/drawing/2014/main" id="{6939D19F-AF14-4F63-CACE-C09C9FF66718}"/>
              </a:ext>
            </a:extLst>
          </p:cNvPr>
          <p:cNvSpPr>
            <a:spLocks noChangeAspect="1"/>
          </p:cNvSpPr>
          <p:nvPr/>
        </p:nvSpPr>
        <p:spPr>
          <a:xfrm>
            <a:off x="13141392" y="2158182"/>
            <a:ext cx="1444653" cy="1478703"/>
          </a:xfrm>
          <a:prstGeom prst="roundRect">
            <a:avLst/>
          </a:prstGeom>
          <a:blipFill dpi="0" rotWithShape="1">
            <a:blip r:embed="rId4" cstate="email">
              <a:extLst>
                <a:ext uri="{28A0092B-C50C-407E-A947-70E740481C1C}">
                  <a14:useLocalDpi xmlns:a14="http://schemas.microsoft.com/office/drawing/2010/main" val="0"/>
                </a:ext>
              </a:extLst>
            </a:blip>
            <a:srcRect/>
            <a:stretch>
              <a:fillRect/>
            </a:stretch>
          </a:blipFill>
          <a:ln>
            <a:solidFill>
              <a:schemeClr val="tx1"/>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29" name="Rectangle: Rounded Corners 28">
            <a:extLst>
              <a:ext uri="{FF2B5EF4-FFF2-40B4-BE49-F238E27FC236}">
                <a16:creationId xmlns:a16="http://schemas.microsoft.com/office/drawing/2014/main" id="{DACC9C52-934F-017F-5110-178CF5863D92}"/>
              </a:ext>
            </a:extLst>
          </p:cNvPr>
          <p:cNvSpPr>
            <a:spLocks noChangeAspect="1"/>
          </p:cNvSpPr>
          <p:nvPr/>
        </p:nvSpPr>
        <p:spPr>
          <a:xfrm>
            <a:off x="3657605" y="2114065"/>
            <a:ext cx="1585727" cy="1505441"/>
          </a:xfrm>
          <a:prstGeom prst="roundRect">
            <a:avLst>
              <a:gd name="adj" fmla="val 12770"/>
            </a:avLst>
          </a:prstGeom>
          <a:blipFill dpi="0" rotWithShape="1">
            <a:blip r:embed="rId5" cstate="email">
              <a:extLst>
                <a:ext uri="{28A0092B-C50C-407E-A947-70E740481C1C}">
                  <a14:useLocalDpi xmlns:a14="http://schemas.microsoft.com/office/drawing/2010/main" val="0"/>
                </a:ext>
              </a:extLst>
            </a:blip>
            <a:srcRect/>
            <a:stretch>
              <a:fillRect/>
            </a:stretch>
          </a:blipFill>
          <a:ln>
            <a:solidFill>
              <a:schemeClr val="tx1"/>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32" name="Rectangle: Rounded Corners 31">
            <a:extLst>
              <a:ext uri="{FF2B5EF4-FFF2-40B4-BE49-F238E27FC236}">
                <a16:creationId xmlns:a16="http://schemas.microsoft.com/office/drawing/2014/main" id="{73F1C32C-06E0-A0C3-F3F9-DD0FFAC70F01}"/>
              </a:ext>
            </a:extLst>
          </p:cNvPr>
          <p:cNvSpPr>
            <a:spLocks noChangeAspect="1"/>
          </p:cNvSpPr>
          <p:nvPr/>
        </p:nvSpPr>
        <p:spPr>
          <a:xfrm>
            <a:off x="6877598" y="2158181"/>
            <a:ext cx="1504406" cy="1466418"/>
          </a:xfrm>
          <a:prstGeom prst="roundRect">
            <a:avLst/>
          </a:prstGeom>
          <a:blipFill>
            <a:blip r:embed="rId6" cstate="email">
              <a:extLst>
                <a:ext uri="{28A0092B-C50C-407E-A947-70E740481C1C}">
                  <a14:useLocalDpi xmlns:a14="http://schemas.microsoft.com/office/drawing/2010/main" val="0"/>
                </a:ext>
              </a:extLst>
            </a:blip>
            <a:stretch>
              <a:fillRect/>
            </a:stretch>
          </a:blipFill>
          <a:ln>
            <a:solidFill>
              <a:schemeClr val="tx1"/>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33" name="TextBox 32">
            <a:extLst>
              <a:ext uri="{FF2B5EF4-FFF2-40B4-BE49-F238E27FC236}">
                <a16:creationId xmlns:a16="http://schemas.microsoft.com/office/drawing/2014/main" id="{C2681856-91D4-02EA-D97A-AB859BC18531}"/>
              </a:ext>
            </a:extLst>
          </p:cNvPr>
          <p:cNvSpPr txBox="1"/>
          <p:nvPr/>
        </p:nvSpPr>
        <p:spPr>
          <a:xfrm>
            <a:off x="14584590" y="2137038"/>
            <a:ext cx="1873846" cy="1292662"/>
          </a:xfrm>
          <a:prstGeom prst="rect">
            <a:avLst/>
          </a:prstGeom>
          <a:noFill/>
        </p:spPr>
        <p:txBody>
          <a:bodyPr wrap="none" rtlCol="0">
            <a:spAutoFit/>
          </a:bodyPr>
          <a:lstStyle/>
          <a:p>
            <a:pPr defTabSz="1371945">
              <a:defRPr/>
            </a:pPr>
            <a:r>
              <a:rPr lang="en-US" sz="1650" b="1" dirty="0">
                <a:solidFill>
                  <a:prstClr val="black"/>
                </a:solidFill>
                <a:latin typeface="Calibri" panose="020F0502020204030204"/>
              </a:rPr>
              <a:t>IMMEDIATE PAST </a:t>
            </a:r>
          </a:p>
          <a:p>
            <a:pPr defTabSz="1371945">
              <a:defRPr/>
            </a:pPr>
            <a:r>
              <a:rPr lang="en-US" sz="1650" b="1" dirty="0">
                <a:solidFill>
                  <a:prstClr val="black"/>
                </a:solidFill>
                <a:latin typeface="Calibri" panose="020F0502020204030204"/>
              </a:rPr>
              <a:t>CHAIRMAN</a:t>
            </a:r>
          </a:p>
          <a:p>
            <a:pPr defTabSz="1371945">
              <a:defRPr/>
            </a:pPr>
            <a:r>
              <a:rPr lang="en-US" dirty="0">
                <a:solidFill>
                  <a:prstClr val="black"/>
                </a:solidFill>
                <a:latin typeface="Calibri" panose="020F0502020204030204"/>
              </a:rPr>
              <a:t>ONG CHIN SEONG</a:t>
            </a:r>
          </a:p>
          <a:p>
            <a:pPr defTabSz="1371945">
              <a:defRPr/>
            </a:pPr>
            <a:r>
              <a:rPr lang="en-US" sz="1350" i="1" dirty="0">
                <a:solidFill>
                  <a:prstClr val="black"/>
                </a:solidFill>
                <a:latin typeface="Calibri" panose="020F0502020204030204"/>
              </a:rPr>
              <a:t>POWERWARE</a:t>
            </a:r>
          </a:p>
          <a:p>
            <a:pPr defTabSz="1371945">
              <a:defRPr/>
            </a:pPr>
            <a:r>
              <a:rPr lang="en-US" sz="1350" i="1" dirty="0">
                <a:solidFill>
                  <a:prstClr val="black"/>
                </a:solidFill>
                <a:latin typeface="Calibri" panose="020F0502020204030204"/>
              </a:rPr>
              <a:t>SYSTEMS SDN BHD</a:t>
            </a:r>
            <a:endParaRPr lang="en-US" sz="1650" i="1" dirty="0">
              <a:solidFill>
                <a:prstClr val="black"/>
              </a:solidFill>
              <a:latin typeface="Calibri" panose="020F0502020204030204"/>
            </a:endParaRPr>
          </a:p>
        </p:txBody>
      </p:sp>
      <p:sp>
        <p:nvSpPr>
          <p:cNvPr id="44" name="TextBox 43">
            <a:extLst>
              <a:ext uri="{FF2B5EF4-FFF2-40B4-BE49-F238E27FC236}">
                <a16:creationId xmlns:a16="http://schemas.microsoft.com/office/drawing/2014/main" id="{8E1E8F2A-CA42-DEA8-F885-079AC8591DB9}"/>
              </a:ext>
            </a:extLst>
          </p:cNvPr>
          <p:cNvSpPr txBox="1"/>
          <p:nvPr/>
        </p:nvSpPr>
        <p:spPr>
          <a:xfrm>
            <a:off x="5268210" y="2089613"/>
            <a:ext cx="1633656" cy="1269578"/>
          </a:xfrm>
          <a:prstGeom prst="rect">
            <a:avLst/>
          </a:prstGeom>
          <a:noFill/>
        </p:spPr>
        <p:txBody>
          <a:bodyPr wrap="square" rtlCol="0">
            <a:spAutoFit/>
          </a:bodyPr>
          <a:lstStyle/>
          <a:p>
            <a:pPr defTabSz="1371945">
              <a:defRPr/>
            </a:pPr>
            <a:r>
              <a:rPr lang="en-US" sz="1650" b="1" dirty="0">
                <a:solidFill>
                  <a:prstClr val="black"/>
                </a:solidFill>
                <a:latin typeface="Calibri" panose="020F0502020204030204"/>
              </a:rPr>
              <a:t>DEPUTY </a:t>
            </a:r>
          </a:p>
          <a:p>
            <a:pPr defTabSz="1371945">
              <a:defRPr/>
            </a:pPr>
            <a:r>
              <a:rPr lang="en-US" sz="1650" b="1" dirty="0">
                <a:solidFill>
                  <a:prstClr val="black"/>
                </a:solidFill>
                <a:latin typeface="Calibri" panose="020F0502020204030204"/>
              </a:rPr>
              <a:t>CHAIRMAN</a:t>
            </a:r>
          </a:p>
          <a:p>
            <a:pPr defTabSz="1371945">
              <a:defRPr/>
            </a:pPr>
            <a:r>
              <a:rPr lang="en-US" sz="1650" dirty="0">
                <a:solidFill>
                  <a:prstClr val="black"/>
                </a:solidFill>
                <a:latin typeface="Calibri" panose="020F0502020204030204"/>
              </a:rPr>
              <a:t>ALEX LOH</a:t>
            </a:r>
          </a:p>
          <a:p>
            <a:pPr defTabSz="1371945">
              <a:defRPr/>
            </a:pPr>
            <a:r>
              <a:rPr lang="en-US" sz="1350" i="1" cap="all" dirty="0">
                <a:solidFill>
                  <a:prstClr val="black"/>
                </a:solidFill>
                <a:latin typeface="Calibri" panose="020F0502020204030204"/>
              </a:rPr>
              <a:t>Dynatrace</a:t>
            </a:r>
          </a:p>
          <a:p>
            <a:pPr defTabSz="1371945">
              <a:defRPr/>
            </a:pPr>
            <a:r>
              <a:rPr lang="en-US" sz="1350" i="1" cap="all" dirty="0">
                <a:solidFill>
                  <a:prstClr val="black"/>
                </a:solidFill>
                <a:latin typeface="Calibri" panose="020F0502020204030204"/>
              </a:rPr>
              <a:t>Malaysia </a:t>
            </a:r>
            <a:r>
              <a:rPr lang="en-US" sz="1350" i="1" cap="all" dirty="0" err="1">
                <a:solidFill>
                  <a:prstClr val="black"/>
                </a:solidFill>
                <a:latin typeface="Calibri" panose="020F0502020204030204"/>
              </a:rPr>
              <a:t>Sdn</a:t>
            </a:r>
            <a:r>
              <a:rPr lang="en-US" sz="1350" i="1" cap="all" dirty="0">
                <a:solidFill>
                  <a:prstClr val="black"/>
                </a:solidFill>
                <a:latin typeface="Calibri" panose="020F0502020204030204"/>
              </a:rPr>
              <a:t> </a:t>
            </a:r>
            <a:r>
              <a:rPr lang="en-US" sz="1350" i="1" cap="all" dirty="0" err="1">
                <a:solidFill>
                  <a:prstClr val="black"/>
                </a:solidFill>
                <a:latin typeface="Calibri" panose="020F0502020204030204"/>
              </a:rPr>
              <a:t>Bhd</a:t>
            </a:r>
            <a:endParaRPr lang="en-US" sz="1650" i="1" cap="all" dirty="0">
              <a:solidFill>
                <a:prstClr val="black"/>
              </a:solidFill>
              <a:latin typeface="Calibri" panose="020F0502020204030204"/>
            </a:endParaRPr>
          </a:p>
        </p:txBody>
      </p:sp>
      <p:sp>
        <p:nvSpPr>
          <p:cNvPr id="45" name="TextBox 44">
            <a:extLst>
              <a:ext uri="{FF2B5EF4-FFF2-40B4-BE49-F238E27FC236}">
                <a16:creationId xmlns:a16="http://schemas.microsoft.com/office/drawing/2014/main" id="{DD45A0F2-9933-4928-9D38-017099814D44}"/>
              </a:ext>
            </a:extLst>
          </p:cNvPr>
          <p:cNvSpPr txBox="1"/>
          <p:nvPr/>
        </p:nvSpPr>
        <p:spPr>
          <a:xfrm>
            <a:off x="8401968" y="2106842"/>
            <a:ext cx="2029998" cy="1477328"/>
          </a:xfrm>
          <a:prstGeom prst="rect">
            <a:avLst/>
          </a:prstGeom>
          <a:noFill/>
        </p:spPr>
        <p:txBody>
          <a:bodyPr wrap="square" rtlCol="0">
            <a:spAutoFit/>
          </a:bodyPr>
          <a:lstStyle/>
          <a:p>
            <a:pPr defTabSz="1371945">
              <a:defRPr/>
            </a:pPr>
            <a:r>
              <a:rPr lang="en-US" sz="1650" b="1" dirty="0">
                <a:solidFill>
                  <a:prstClr val="black"/>
                </a:solidFill>
                <a:latin typeface="Calibri" panose="020F0502020204030204"/>
              </a:rPr>
              <a:t>SECRETARY</a:t>
            </a:r>
          </a:p>
          <a:p>
            <a:pPr defTabSz="1371945">
              <a:defRPr/>
            </a:pPr>
            <a:r>
              <a:rPr lang="en-US" sz="1650" dirty="0">
                <a:solidFill>
                  <a:prstClr val="black"/>
                </a:solidFill>
                <a:latin typeface="Calibri" panose="020F0502020204030204"/>
              </a:rPr>
              <a:t>ANTHONY RAJA </a:t>
            </a:r>
          </a:p>
          <a:p>
            <a:pPr defTabSz="1371945">
              <a:defRPr/>
            </a:pPr>
            <a:r>
              <a:rPr lang="en-US" sz="1650" dirty="0">
                <a:solidFill>
                  <a:prstClr val="black"/>
                </a:solidFill>
                <a:latin typeface="Calibri" panose="020F0502020204030204"/>
              </a:rPr>
              <a:t>DEVADOSS</a:t>
            </a:r>
          </a:p>
          <a:p>
            <a:pPr defTabSz="1371945">
              <a:defRPr/>
            </a:pPr>
            <a:r>
              <a:rPr lang="en-US" sz="1350" i="1" dirty="0">
                <a:solidFill>
                  <a:prstClr val="black"/>
                </a:solidFill>
                <a:latin typeface="Calibri" panose="020F0502020204030204"/>
              </a:rPr>
              <a:t>AGENSI PEKERJAAN </a:t>
            </a:r>
          </a:p>
          <a:p>
            <a:pPr defTabSz="1371945">
              <a:defRPr/>
            </a:pPr>
            <a:r>
              <a:rPr lang="en-US" sz="1350" i="1" dirty="0">
                <a:solidFill>
                  <a:prstClr val="black"/>
                </a:solidFill>
                <a:latin typeface="Calibri" panose="020F0502020204030204"/>
              </a:rPr>
              <a:t>KORN FERRY (M) </a:t>
            </a:r>
          </a:p>
          <a:p>
            <a:pPr defTabSz="1371945">
              <a:defRPr/>
            </a:pPr>
            <a:r>
              <a:rPr lang="en-US" sz="1350" i="1" dirty="0">
                <a:solidFill>
                  <a:prstClr val="black"/>
                </a:solidFill>
                <a:latin typeface="Calibri" panose="020F0502020204030204"/>
              </a:rPr>
              <a:t>SDN BHD</a:t>
            </a:r>
            <a:endParaRPr lang="en-US" sz="1650" i="1" dirty="0">
              <a:solidFill>
                <a:prstClr val="black"/>
              </a:solidFill>
              <a:latin typeface="Calibri" panose="020F0502020204030204"/>
            </a:endParaRPr>
          </a:p>
        </p:txBody>
      </p:sp>
      <p:grpSp>
        <p:nvGrpSpPr>
          <p:cNvPr id="106" name="Group 105">
            <a:extLst>
              <a:ext uri="{FF2B5EF4-FFF2-40B4-BE49-F238E27FC236}">
                <a16:creationId xmlns:a16="http://schemas.microsoft.com/office/drawing/2014/main" id="{3E554591-C792-11D5-EC71-75613621332C}"/>
              </a:ext>
            </a:extLst>
          </p:cNvPr>
          <p:cNvGrpSpPr/>
          <p:nvPr/>
        </p:nvGrpSpPr>
        <p:grpSpPr>
          <a:xfrm>
            <a:off x="4161367" y="4079871"/>
            <a:ext cx="1464590" cy="1937936"/>
            <a:chOff x="13411200" y="3969036"/>
            <a:chExt cx="2057400" cy="2273024"/>
          </a:xfrm>
        </p:grpSpPr>
        <p:sp>
          <p:nvSpPr>
            <p:cNvPr id="48" name="Rectangle: Rounded Corners 47">
              <a:extLst>
                <a:ext uri="{FF2B5EF4-FFF2-40B4-BE49-F238E27FC236}">
                  <a16:creationId xmlns:a16="http://schemas.microsoft.com/office/drawing/2014/main" id="{090280D3-34B0-4CC1-9D37-5CA624710E6A}"/>
                </a:ext>
              </a:extLst>
            </p:cNvPr>
            <p:cNvSpPr>
              <a:spLocks noChangeAspect="1"/>
            </p:cNvSpPr>
            <p:nvPr/>
          </p:nvSpPr>
          <p:spPr>
            <a:xfrm>
              <a:off x="13699093" y="3969036"/>
              <a:ext cx="1347262" cy="1347261"/>
            </a:xfrm>
            <a:prstGeom prst="roundRect">
              <a:avLst/>
            </a:prstGeom>
            <a:blipFill dpi="0" rotWithShape="1">
              <a:blip r:embed="rId7" cstate="email">
                <a:extLst>
                  <a:ext uri="{28A0092B-C50C-407E-A947-70E740481C1C}">
                    <a14:useLocalDpi xmlns:a14="http://schemas.microsoft.com/office/drawing/2010/main" val="0"/>
                  </a:ext>
                </a:extLst>
              </a:blip>
              <a:srcRect/>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57" name="TextBox 56">
              <a:extLst>
                <a:ext uri="{FF2B5EF4-FFF2-40B4-BE49-F238E27FC236}">
                  <a16:creationId xmlns:a16="http://schemas.microsoft.com/office/drawing/2014/main" id="{B53DA20C-A62A-2C2F-E41D-E34A908945A5}"/>
                </a:ext>
              </a:extLst>
            </p:cNvPr>
            <p:cNvSpPr txBox="1"/>
            <p:nvPr/>
          </p:nvSpPr>
          <p:spPr>
            <a:xfrm>
              <a:off x="13411200" y="5364768"/>
              <a:ext cx="2057400" cy="877292"/>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CATHERINE</a:t>
              </a:r>
            </a:p>
            <a:p>
              <a:pPr algn="ctr" defTabSz="1371945">
                <a:lnSpc>
                  <a:spcPts val="1301"/>
                </a:lnSpc>
                <a:defRPr/>
              </a:pPr>
              <a:r>
                <a:rPr lang="en-US" sz="1350" dirty="0">
                  <a:solidFill>
                    <a:prstClr val="black"/>
                  </a:solidFill>
                  <a:latin typeface="Calibri" panose="020F0502020204030204"/>
                </a:rPr>
                <a:t> LIAN</a:t>
              </a:r>
            </a:p>
            <a:p>
              <a:pPr algn="ctr" defTabSz="1371945">
                <a:lnSpc>
                  <a:spcPts val="1301"/>
                </a:lnSpc>
                <a:defRPr/>
              </a:pPr>
              <a:r>
                <a:rPr lang="en-US" sz="900" dirty="0">
                  <a:solidFill>
                    <a:prstClr val="black"/>
                  </a:solidFill>
                  <a:latin typeface="Calibri" panose="020F0502020204030204"/>
                </a:rPr>
                <a:t>IBM MALAYSIA</a:t>
              </a:r>
              <a:br>
                <a:rPr lang="en-US" sz="900" dirty="0">
                  <a:solidFill>
                    <a:prstClr val="black"/>
                  </a:solidFill>
                  <a:latin typeface="Calibri" panose="020F0502020204030204"/>
                </a:rPr>
              </a:br>
              <a:r>
                <a:rPr lang="en-US" sz="900" dirty="0">
                  <a:solidFill>
                    <a:prstClr val="black"/>
                  </a:solidFill>
                  <a:latin typeface="Calibri" panose="020F0502020204030204"/>
                </a:rPr>
                <a:t>SDN BHD</a:t>
              </a:r>
            </a:p>
          </p:txBody>
        </p:sp>
      </p:grpSp>
      <p:sp>
        <p:nvSpPr>
          <p:cNvPr id="50" name="Rectangle: Rounded Corners 49">
            <a:extLst>
              <a:ext uri="{FF2B5EF4-FFF2-40B4-BE49-F238E27FC236}">
                <a16:creationId xmlns:a16="http://schemas.microsoft.com/office/drawing/2014/main" id="{7BD7FB50-E0EA-E6A5-9638-5D0E1DE44749}"/>
              </a:ext>
            </a:extLst>
          </p:cNvPr>
          <p:cNvSpPr>
            <a:spLocks noChangeAspect="1"/>
          </p:cNvSpPr>
          <p:nvPr/>
        </p:nvSpPr>
        <p:spPr>
          <a:xfrm>
            <a:off x="13618979" y="4131656"/>
            <a:ext cx="1087982" cy="1078377"/>
          </a:xfrm>
          <a:prstGeom prst="roundRect">
            <a:avLst/>
          </a:prstGeom>
          <a:blipFill dpi="0" rotWithShape="1">
            <a:blip r:embed="rId8" cstate="email">
              <a:extLst>
                <a:ext uri="{28A0092B-C50C-407E-A947-70E740481C1C}">
                  <a14:useLocalDpi xmlns:a14="http://schemas.microsoft.com/office/drawing/2010/main" val="0"/>
                </a:ext>
              </a:extLst>
            </a:blip>
            <a:srcRect/>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white"/>
              </a:solidFill>
              <a:latin typeface="Calibri" panose="020F0502020204030204"/>
            </a:endParaRPr>
          </a:p>
        </p:txBody>
      </p:sp>
      <p:sp>
        <p:nvSpPr>
          <p:cNvPr id="58" name="TextBox 57">
            <a:extLst>
              <a:ext uri="{FF2B5EF4-FFF2-40B4-BE49-F238E27FC236}">
                <a16:creationId xmlns:a16="http://schemas.microsoft.com/office/drawing/2014/main" id="{07F1809F-5359-548B-CDFB-8EDA0ECFDA79}"/>
              </a:ext>
            </a:extLst>
          </p:cNvPr>
          <p:cNvSpPr txBox="1"/>
          <p:nvPr/>
        </p:nvSpPr>
        <p:spPr>
          <a:xfrm>
            <a:off x="13409477" y="5225009"/>
            <a:ext cx="1583139" cy="747962"/>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RAYMOND DAVADASS</a:t>
            </a:r>
          </a:p>
          <a:p>
            <a:pPr algn="ctr" defTabSz="1371945">
              <a:lnSpc>
                <a:spcPts val="1301"/>
              </a:lnSpc>
              <a:defRPr/>
            </a:pPr>
            <a:r>
              <a:rPr lang="en-US" sz="900" dirty="0">
                <a:solidFill>
                  <a:prstClr val="black"/>
                </a:solidFill>
                <a:latin typeface="Calibri" panose="020F0502020204030204"/>
              </a:rPr>
              <a:t>DAYTHREE BUSINESS </a:t>
            </a:r>
          </a:p>
          <a:p>
            <a:pPr algn="ctr" defTabSz="1371945">
              <a:lnSpc>
                <a:spcPts val="1301"/>
              </a:lnSpc>
              <a:defRPr/>
            </a:pPr>
            <a:r>
              <a:rPr lang="en-US" sz="900" dirty="0">
                <a:solidFill>
                  <a:prstClr val="black"/>
                </a:solidFill>
                <a:latin typeface="Calibri" panose="020F0502020204030204"/>
              </a:rPr>
              <a:t>SERVICES SDN BHD</a:t>
            </a:r>
          </a:p>
        </p:txBody>
      </p:sp>
      <p:sp>
        <p:nvSpPr>
          <p:cNvPr id="51" name="Rectangle: Rounded Corners 50">
            <a:extLst>
              <a:ext uri="{FF2B5EF4-FFF2-40B4-BE49-F238E27FC236}">
                <a16:creationId xmlns:a16="http://schemas.microsoft.com/office/drawing/2014/main" id="{D48B8D26-1D77-BF45-63C1-D567FE997AAE}"/>
              </a:ext>
            </a:extLst>
          </p:cNvPr>
          <p:cNvSpPr>
            <a:spLocks noChangeAspect="1"/>
          </p:cNvSpPr>
          <p:nvPr/>
        </p:nvSpPr>
        <p:spPr>
          <a:xfrm>
            <a:off x="11243730" y="4148281"/>
            <a:ext cx="1019163" cy="1078376"/>
          </a:xfrm>
          <a:prstGeom prst="roundRect">
            <a:avLst/>
          </a:prstGeom>
          <a:blipFill>
            <a:blip r:embed="rId9" cstate="email">
              <a:extLst>
                <a:ext uri="{28A0092B-C50C-407E-A947-70E740481C1C}">
                  <a14:useLocalDpi xmlns:a14="http://schemas.microsoft.com/office/drawing/2010/main" val="0"/>
                </a:ext>
              </a:extLst>
            </a:blip>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white"/>
              </a:solidFill>
              <a:latin typeface="Calibri" panose="020F0502020204030204"/>
            </a:endParaRPr>
          </a:p>
        </p:txBody>
      </p:sp>
      <p:sp>
        <p:nvSpPr>
          <p:cNvPr id="60" name="TextBox 59">
            <a:extLst>
              <a:ext uri="{FF2B5EF4-FFF2-40B4-BE49-F238E27FC236}">
                <a16:creationId xmlns:a16="http://schemas.microsoft.com/office/drawing/2014/main" id="{96408AED-5ACA-C3CA-B60F-6ABD4418A0B2}"/>
              </a:ext>
            </a:extLst>
          </p:cNvPr>
          <p:cNvSpPr txBox="1"/>
          <p:nvPr/>
        </p:nvSpPr>
        <p:spPr>
          <a:xfrm>
            <a:off x="11096075" y="5229866"/>
            <a:ext cx="1464590" cy="581249"/>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WING K LEE</a:t>
            </a:r>
          </a:p>
          <a:p>
            <a:pPr algn="ctr" defTabSz="1371945">
              <a:lnSpc>
                <a:spcPts val="1301"/>
              </a:lnSpc>
              <a:defRPr/>
            </a:pPr>
            <a:r>
              <a:rPr lang="en-US" sz="900" dirty="0">
                <a:solidFill>
                  <a:prstClr val="black"/>
                </a:solidFill>
                <a:latin typeface="Calibri" panose="020F0502020204030204"/>
              </a:rPr>
              <a:t>YTL COMMUNICATIONS</a:t>
            </a:r>
            <a:br>
              <a:rPr lang="en-US" sz="900" dirty="0">
                <a:solidFill>
                  <a:prstClr val="black"/>
                </a:solidFill>
                <a:latin typeface="Calibri" panose="020F0502020204030204"/>
              </a:rPr>
            </a:br>
            <a:r>
              <a:rPr lang="en-US" sz="900" dirty="0">
                <a:solidFill>
                  <a:prstClr val="black"/>
                </a:solidFill>
                <a:latin typeface="Calibri" panose="020F0502020204030204"/>
              </a:rPr>
              <a:t>SDN BHD</a:t>
            </a:r>
          </a:p>
        </p:txBody>
      </p:sp>
      <p:sp>
        <p:nvSpPr>
          <p:cNvPr id="53" name="Rectangle: Rounded Corners 52">
            <a:extLst>
              <a:ext uri="{FF2B5EF4-FFF2-40B4-BE49-F238E27FC236}">
                <a16:creationId xmlns:a16="http://schemas.microsoft.com/office/drawing/2014/main" id="{18D3E93F-9400-7AB1-360D-2A1AD3B25054}"/>
              </a:ext>
            </a:extLst>
          </p:cNvPr>
          <p:cNvSpPr>
            <a:spLocks noChangeAspect="1"/>
          </p:cNvSpPr>
          <p:nvPr/>
        </p:nvSpPr>
        <p:spPr>
          <a:xfrm>
            <a:off x="10026985" y="2164792"/>
            <a:ext cx="1469429" cy="1476008"/>
          </a:xfrm>
          <a:prstGeom prst="roundRect">
            <a:avLst/>
          </a:prstGeom>
          <a:blipFill>
            <a:blip r:embed="rId10" cstate="email">
              <a:extLst>
                <a:ext uri="{28A0092B-C50C-407E-A947-70E740481C1C}">
                  <a14:useLocalDpi xmlns:a14="http://schemas.microsoft.com/office/drawing/2010/main" val="0"/>
                </a:ext>
              </a:extLst>
            </a:blip>
            <a:stretch>
              <a:fillRect/>
            </a:stretch>
          </a:blipFill>
          <a:ln>
            <a:solidFill>
              <a:schemeClr val="tx1"/>
            </a:solidFill>
          </a:ln>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white"/>
              </a:solidFill>
              <a:latin typeface="Calibri" panose="020F0502020204030204"/>
            </a:endParaRPr>
          </a:p>
        </p:txBody>
      </p:sp>
      <p:sp>
        <p:nvSpPr>
          <p:cNvPr id="62" name="TextBox 61">
            <a:extLst>
              <a:ext uri="{FF2B5EF4-FFF2-40B4-BE49-F238E27FC236}">
                <a16:creationId xmlns:a16="http://schemas.microsoft.com/office/drawing/2014/main" id="{17ABCD77-27A8-B6F8-AD93-52252BC710E1}"/>
              </a:ext>
            </a:extLst>
          </p:cNvPr>
          <p:cNvSpPr txBox="1"/>
          <p:nvPr/>
        </p:nvSpPr>
        <p:spPr>
          <a:xfrm>
            <a:off x="11507118" y="2111618"/>
            <a:ext cx="1750860" cy="1269578"/>
          </a:xfrm>
          <a:prstGeom prst="rect">
            <a:avLst/>
          </a:prstGeom>
          <a:noFill/>
        </p:spPr>
        <p:txBody>
          <a:bodyPr wrap="square" rtlCol="0">
            <a:spAutoFit/>
          </a:bodyPr>
          <a:lstStyle/>
          <a:p>
            <a:pPr defTabSz="1371945">
              <a:defRPr/>
            </a:pPr>
            <a:r>
              <a:rPr lang="en-US" sz="1650" b="1" dirty="0">
                <a:solidFill>
                  <a:prstClr val="black"/>
                </a:solidFill>
                <a:latin typeface="Calibri" panose="020F0502020204030204"/>
              </a:rPr>
              <a:t>TREASURER</a:t>
            </a:r>
          </a:p>
          <a:p>
            <a:pPr defTabSz="1371945">
              <a:defRPr/>
            </a:pPr>
            <a:r>
              <a:rPr lang="en-US" sz="1650" dirty="0">
                <a:solidFill>
                  <a:prstClr val="black"/>
                </a:solidFill>
                <a:latin typeface="Calibri" panose="020F0502020204030204"/>
              </a:rPr>
              <a:t>Ts. ABDUL HALIM</a:t>
            </a:r>
            <a:br>
              <a:rPr lang="en-US" sz="1650" dirty="0">
                <a:solidFill>
                  <a:prstClr val="black"/>
                </a:solidFill>
                <a:latin typeface="Calibri" panose="020F0502020204030204"/>
              </a:rPr>
            </a:br>
            <a:r>
              <a:rPr lang="en-US" sz="1650" dirty="0">
                <a:solidFill>
                  <a:prstClr val="black"/>
                </a:solidFill>
                <a:latin typeface="Calibri" panose="020F0502020204030204"/>
              </a:rPr>
              <a:t>BIN MD LASSIM</a:t>
            </a:r>
          </a:p>
          <a:p>
            <a:pPr defTabSz="1371945">
              <a:defRPr/>
            </a:pPr>
            <a:r>
              <a:rPr lang="en-US" sz="1350" i="1" cap="all" dirty="0">
                <a:solidFill>
                  <a:prstClr val="black"/>
                </a:solidFill>
                <a:latin typeface="Calibri" panose="020F0502020204030204"/>
              </a:rPr>
              <a:t>Digital Healthcare Solutions </a:t>
            </a:r>
            <a:r>
              <a:rPr lang="en-US" sz="1350" i="1" cap="all" dirty="0" err="1">
                <a:solidFill>
                  <a:prstClr val="black"/>
                </a:solidFill>
                <a:latin typeface="Calibri" panose="020F0502020204030204"/>
              </a:rPr>
              <a:t>Sdn</a:t>
            </a:r>
            <a:r>
              <a:rPr lang="en-US" sz="1350" i="1" cap="all" dirty="0">
                <a:solidFill>
                  <a:prstClr val="black"/>
                </a:solidFill>
                <a:latin typeface="Calibri" panose="020F0502020204030204"/>
              </a:rPr>
              <a:t> </a:t>
            </a:r>
            <a:r>
              <a:rPr lang="en-US" sz="1350" i="1" cap="all" dirty="0" err="1">
                <a:solidFill>
                  <a:prstClr val="black"/>
                </a:solidFill>
                <a:latin typeface="Calibri" panose="020F0502020204030204"/>
              </a:rPr>
              <a:t>Bhd</a:t>
            </a:r>
            <a:endParaRPr lang="en-US" sz="1350" i="1" cap="all" dirty="0">
              <a:solidFill>
                <a:prstClr val="black"/>
              </a:solidFill>
              <a:latin typeface="Calibri" panose="020F0502020204030204"/>
            </a:endParaRPr>
          </a:p>
        </p:txBody>
      </p:sp>
      <p:grpSp>
        <p:nvGrpSpPr>
          <p:cNvPr id="108" name="Group 107">
            <a:extLst>
              <a:ext uri="{FF2B5EF4-FFF2-40B4-BE49-F238E27FC236}">
                <a16:creationId xmlns:a16="http://schemas.microsoft.com/office/drawing/2014/main" id="{DD9651FE-BCD6-D868-84C2-6BD3BDC3CB84}"/>
              </a:ext>
            </a:extLst>
          </p:cNvPr>
          <p:cNvGrpSpPr/>
          <p:nvPr/>
        </p:nvGrpSpPr>
        <p:grpSpPr>
          <a:xfrm>
            <a:off x="8650364" y="4114583"/>
            <a:ext cx="1685342" cy="2051902"/>
            <a:chOff x="11272297" y="3962608"/>
            <a:chExt cx="2367503" cy="2508062"/>
          </a:xfrm>
        </p:grpSpPr>
        <p:sp>
          <p:nvSpPr>
            <p:cNvPr id="55" name="Rectangle: Rounded Corners 54">
              <a:extLst>
                <a:ext uri="{FF2B5EF4-FFF2-40B4-BE49-F238E27FC236}">
                  <a16:creationId xmlns:a16="http://schemas.microsoft.com/office/drawing/2014/main" id="{8DFC9782-7B82-A166-75DC-2F0201EE0BDD}"/>
                </a:ext>
              </a:extLst>
            </p:cNvPr>
            <p:cNvSpPr>
              <a:spLocks noChangeAspect="1"/>
            </p:cNvSpPr>
            <p:nvPr/>
          </p:nvSpPr>
          <p:spPr>
            <a:xfrm>
              <a:off x="11682938" y="3962608"/>
              <a:ext cx="1347262" cy="1347261"/>
            </a:xfrm>
            <a:prstGeom prst="roundRect">
              <a:avLst/>
            </a:prstGeom>
            <a:blipFill>
              <a:blip r:embed="rId11" cstate="email">
                <a:extLst>
                  <a:ext uri="{28A0092B-C50C-407E-A947-70E740481C1C}">
                    <a14:useLocalDpi xmlns:a14="http://schemas.microsoft.com/office/drawing/2010/main" val="0"/>
                  </a:ext>
                </a:extLst>
              </a:blip>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63" name="TextBox 62">
              <a:extLst>
                <a:ext uri="{FF2B5EF4-FFF2-40B4-BE49-F238E27FC236}">
                  <a16:creationId xmlns:a16="http://schemas.microsoft.com/office/drawing/2014/main" id="{3F965B00-895F-E7B4-0854-346BD9D79F97}"/>
                </a:ext>
              </a:extLst>
            </p:cNvPr>
            <p:cNvSpPr txBox="1"/>
            <p:nvPr/>
          </p:nvSpPr>
          <p:spPr>
            <a:xfrm>
              <a:off x="11272297" y="5352654"/>
              <a:ext cx="2367503" cy="1118016"/>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DATUK TEOH </a:t>
              </a:r>
            </a:p>
            <a:p>
              <a:pPr algn="ctr" defTabSz="1371945">
                <a:lnSpc>
                  <a:spcPts val="1301"/>
                </a:lnSpc>
                <a:defRPr/>
              </a:pPr>
              <a:r>
                <a:rPr lang="en-US" sz="1350" dirty="0">
                  <a:solidFill>
                    <a:prstClr val="black"/>
                  </a:solidFill>
                  <a:latin typeface="Calibri" panose="020F0502020204030204"/>
                </a:rPr>
                <a:t>ENG KEE</a:t>
              </a:r>
            </a:p>
            <a:p>
              <a:pPr algn="ctr" defTabSz="1371945">
                <a:lnSpc>
                  <a:spcPts val="1301"/>
                </a:lnSpc>
                <a:defRPr/>
              </a:pPr>
              <a:r>
                <a:rPr lang="en-US" sz="900" dirty="0">
                  <a:solidFill>
                    <a:prstClr val="black"/>
                  </a:solidFill>
                  <a:latin typeface="Calibri" panose="020F0502020204030204"/>
                </a:rPr>
                <a:t>EKTECH  </a:t>
              </a:r>
            </a:p>
            <a:p>
              <a:pPr algn="ctr" defTabSz="1371945">
                <a:lnSpc>
                  <a:spcPts val="1301"/>
                </a:lnSpc>
                <a:defRPr/>
              </a:pPr>
              <a:r>
                <a:rPr lang="en-US" sz="900" dirty="0">
                  <a:solidFill>
                    <a:prstClr val="black"/>
                  </a:solidFill>
                  <a:latin typeface="Calibri" panose="020F0502020204030204"/>
                </a:rPr>
                <a:t>COMMUNICATIONS</a:t>
              </a:r>
              <a:br>
                <a:rPr lang="en-US" sz="1200" dirty="0">
                  <a:solidFill>
                    <a:prstClr val="black"/>
                  </a:solidFill>
                  <a:latin typeface="Calibri" panose="020F0502020204030204"/>
                </a:rPr>
              </a:br>
              <a:r>
                <a:rPr lang="en-US" sz="900" dirty="0">
                  <a:solidFill>
                    <a:prstClr val="black"/>
                  </a:solidFill>
                  <a:latin typeface="Calibri" panose="020F0502020204030204"/>
                </a:rPr>
                <a:t>SDN BHD</a:t>
              </a:r>
            </a:p>
          </p:txBody>
        </p:sp>
      </p:grpSp>
      <p:grpSp>
        <p:nvGrpSpPr>
          <p:cNvPr id="107" name="Group 106">
            <a:extLst>
              <a:ext uri="{FF2B5EF4-FFF2-40B4-BE49-F238E27FC236}">
                <a16:creationId xmlns:a16="http://schemas.microsoft.com/office/drawing/2014/main" id="{ECA4B8D3-5DE2-4F7A-AD5A-9A1B853589E6}"/>
              </a:ext>
            </a:extLst>
          </p:cNvPr>
          <p:cNvGrpSpPr/>
          <p:nvPr/>
        </p:nvGrpSpPr>
        <p:grpSpPr>
          <a:xfrm>
            <a:off x="5117969" y="4092947"/>
            <a:ext cx="1715168" cy="1710671"/>
            <a:chOff x="15068856" y="3977239"/>
            <a:chExt cx="2202803" cy="2019282"/>
          </a:xfrm>
        </p:grpSpPr>
        <p:sp>
          <p:nvSpPr>
            <p:cNvPr id="56" name="Rectangle: Rounded Corners 55">
              <a:extLst>
                <a:ext uri="{FF2B5EF4-FFF2-40B4-BE49-F238E27FC236}">
                  <a16:creationId xmlns:a16="http://schemas.microsoft.com/office/drawing/2014/main" id="{B4D9AEF1-51A7-683E-B55C-E13182A96C95}"/>
                </a:ext>
              </a:extLst>
            </p:cNvPr>
            <p:cNvSpPr>
              <a:spLocks noChangeAspect="1"/>
            </p:cNvSpPr>
            <p:nvPr/>
          </p:nvSpPr>
          <p:spPr>
            <a:xfrm>
              <a:off x="15470207" y="3977239"/>
              <a:ext cx="1347261" cy="1347261"/>
            </a:xfrm>
            <a:prstGeom prst="roundRect">
              <a:avLst/>
            </a:prstGeom>
            <a:blipFill>
              <a:blip r:embed="rId12" cstate="email">
                <a:extLst>
                  <a:ext uri="{28A0092B-C50C-407E-A947-70E740481C1C}">
                    <a14:useLocalDpi xmlns:a14="http://schemas.microsoft.com/office/drawing/2010/main" val="0"/>
                  </a:ext>
                </a:extLst>
              </a:blip>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66" name="TextBox 65">
              <a:extLst>
                <a:ext uri="{FF2B5EF4-FFF2-40B4-BE49-F238E27FC236}">
                  <a16:creationId xmlns:a16="http://schemas.microsoft.com/office/drawing/2014/main" id="{264D45CC-207E-39AD-B32E-B44E90F8FA37}"/>
                </a:ext>
              </a:extLst>
            </p:cNvPr>
            <p:cNvSpPr txBox="1"/>
            <p:nvPr/>
          </p:nvSpPr>
          <p:spPr>
            <a:xfrm>
              <a:off x="15068856" y="5315333"/>
              <a:ext cx="2202803" cy="681188"/>
            </a:xfrm>
            <a:prstGeom prst="rect">
              <a:avLst/>
            </a:prstGeom>
            <a:noFill/>
          </p:spPr>
          <p:txBody>
            <a:bodyPr wrap="square" rtlCol="0">
              <a:spAutoFit/>
            </a:bodyPr>
            <a:lstStyle/>
            <a:p>
              <a:pPr algn="ctr" defTabSz="1371600"/>
              <a:r>
                <a:rPr lang="en-US" sz="1350" cap="all" dirty="0">
                  <a:solidFill>
                    <a:prstClr val="black"/>
                  </a:solidFill>
                  <a:latin typeface="Calibri" panose="020F0502020204030204"/>
                </a:rPr>
                <a:t>TS KOAY</a:t>
              </a:r>
            </a:p>
            <a:p>
              <a:pPr algn="ctr" defTabSz="1371945">
                <a:defRPr/>
              </a:pPr>
              <a:r>
                <a:rPr lang="en-US" sz="900" cap="all" dirty="0">
                  <a:solidFill>
                    <a:prstClr val="black"/>
                  </a:solidFill>
                  <a:latin typeface="Calibri" panose="020F0502020204030204"/>
                </a:rPr>
                <a:t>Dell Global Business </a:t>
              </a:r>
            </a:p>
            <a:p>
              <a:pPr algn="ctr" defTabSz="1371945">
                <a:defRPr/>
              </a:pPr>
              <a:r>
                <a:rPr lang="en-US" sz="900" cap="all" dirty="0">
                  <a:solidFill>
                    <a:prstClr val="black"/>
                  </a:solidFill>
                  <a:latin typeface="Calibri" panose="020F0502020204030204"/>
                </a:rPr>
                <a:t>Centre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sp>
        <p:nvSpPr>
          <p:cNvPr id="95" name="Rectangle: Rounded Corners 94">
            <a:extLst>
              <a:ext uri="{FF2B5EF4-FFF2-40B4-BE49-F238E27FC236}">
                <a16:creationId xmlns:a16="http://schemas.microsoft.com/office/drawing/2014/main" id="{D37BF08C-DE57-5FFF-8EE7-1E7B554E7490}"/>
              </a:ext>
            </a:extLst>
          </p:cNvPr>
          <p:cNvSpPr>
            <a:spLocks noChangeAspect="1"/>
          </p:cNvSpPr>
          <p:nvPr/>
        </p:nvSpPr>
        <p:spPr>
          <a:xfrm>
            <a:off x="6614411" y="4117715"/>
            <a:ext cx="1085837" cy="1111469"/>
          </a:xfrm>
          <a:prstGeom prst="roundRect">
            <a:avLst/>
          </a:prstGeom>
          <a:blipFill dpi="0" rotWithShape="1">
            <a:blip r:embed="rId13" cstate="email">
              <a:extLst>
                <a:ext uri="{28A0092B-C50C-407E-A947-70E740481C1C}">
                  <a14:useLocalDpi xmlns:a14="http://schemas.microsoft.com/office/drawing/2010/main" val="0"/>
                </a:ext>
              </a:extLst>
            </a:blip>
            <a:srcRect/>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104" name="Rectangle: Rounded Corners 103">
            <a:extLst>
              <a:ext uri="{FF2B5EF4-FFF2-40B4-BE49-F238E27FC236}">
                <a16:creationId xmlns:a16="http://schemas.microsoft.com/office/drawing/2014/main" id="{96CF1E86-0D41-2E27-47AB-315665EC7E22}"/>
              </a:ext>
            </a:extLst>
          </p:cNvPr>
          <p:cNvSpPr>
            <a:spLocks noChangeAspect="1"/>
          </p:cNvSpPr>
          <p:nvPr/>
        </p:nvSpPr>
        <p:spPr>
          <a:xfrm>
            <a:off x="12409244" y="4163837"/>
            <a:ext cx="1068957" cy="1053684"/>
          </a:xfrm>
          <a:prstGeom prst="roundRect">
            <a:avLst/>
          </a:prstGeom>
          <a:blipFill dpi="0" rotWithShape="1">
            <a:blip r:embed="rId14" cstate="email">
              <a:extLst>
                <a:ext uri="{28A0092B-C50C-407E-A947-70E740481C1C}">
                  <a14:useLocalDpi xmlns:a14="http://schemas.microsoft.com/office/drawing/2010/main" val="0"/>
                </a:ext>
              </a:extLst>
            </a:blip>
            <a:srcRect/>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105" name="TextBox 104">
            <a:extLst>
              <a:ext uri="{FF2B5EF4-FFF2-40B4-BE49-F238E27FC236}">
                <a16:creationId xmlns:a16="http://schemas.microsoft.com/office/drawing/2014/main" id="{B9223E6A-58CC-EB8D-BEE4-F4EA29677B28}"/>
              </a:ext>
            </a:extLst>
          </p:cNvPr>
          <p:cNvSpPr txBox="1"/>
          <p:nvPr/>
        </p:nvSpPr>
        <p:spPr>
          <a:xfrm>
            <a:off x="6374489" y="5260245"/>
            <a:ext cx="1464590" cy="747962"/>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JOHARY MUSTAPHA</a:t>
            </a:r>
          </a:p>
          <a:p>
            <a:pPr algn="ctr" defTabSz="1371945">
              <a:lnSpc>
                <a:spcPts val="1301"/>
              </a:lnSpc>
              <a:defRPr/>
            </a:pPr>
            <a:r>
              <a:rPr lang="en-US" sz="900" dirty="0">
                <a:solidFill>
                  <a:prstClr val="black"/>
                </a:solidFill>
                <a:latin typeface="Calibri" panose="020F0502020204030204"/>
              </a:rPr>
              <a:t>FOREST INTERACTIVE</a:t>
            </a:r>
            <a:br>
              <a:rPr lang="en-US" sz="900" dirty="0">
                <a:solidFill>
                  <a:prstClr val="black"/>
                </a:solidFill>
                <a:latin typeface="Calibri" panose="020F0502020204030204"/>
              </a:rPr>
            </a:br>
            <a:r>
              <a:rPr lang="en-US" sz="900" dirty="0">
                <a:solidFill>
                  <a:prstClr val="black"/>
                </a:solidFill>
                <a:latin typeface="Calibri" panose="020F0502020204030204"/>
              </a:rPr>
              <a:t>SDN BHD</a:t>
            </a:r>
          </a:p>
        </p:txBody>
      </p:sp>
      <p:sp>
        <p:nvSpPr>
          <p:cNvPr id="112" name="TextBox 111">
            <a:extLst>
              <a:ext uri="{FF2B5EF4-FFF2-40B4-BE49-F238E27FC236}">
                <a16:creationId xmlns:a16="http://schemas.microsoft.com/office/drawing/2014/main" id="{865EA88A-A1F8-0723-6769-971E93E60142}"/>
              </a:ext>
            </a:extLst>
          </p:cNvPr>
          <p:cNvSpPr txBox="1"/>
          <p:nvPr/>
        </p:nvSpPr>
        <p:spPr>
          <a:xfrm>
            <a:off x="12184796" y="5253638"/>
            <a:ext cx="1464590" cy="581249"/>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AKHIL GUPTA</a:t>
            </a:r>
          </a:p>
          <a:p>
            <a:pPr algn="ctr" defTabSz="1371945">
              <a:lnSpc>
                <a:spcPts val="1301"/>
              </a:lnSpc>
              <a:defRPr/>
            </a:pPr>
            <a:r>
              <a:rPr lang="en-US" sz="900" dirty="0">
                <a:solidFill>
                  <a:prstClr val="black"/>
                </a:solidFill>
                <a:latin typeface="Calibri" panose="020F0502020204030204"/>
              </a:rPr>
              <a:t>TALBOTIQ</a:t>
            </a:r>
          </a:p>
          <a:p>
            <a:pPr algn="ctr" defTabSz="1371945">
              <a:lnSpc>
                <a:spcPts val="1301"/>
              </a:lnSpc>
              <a:defRPr/>
            </a:pPr>
            <a:r>
              <a:rPr lang="en-US" sz="900" dirty="0">
                <a:solidFill>
                  <a:prstClr val="black"/>
                </a:solidFill>
                <a:latin typeface="Calibri" panose="020F0502020204030204"/>
              </a:rPr>
              <a:t>TECHNOLOGIES SDN BHD</a:t>
            </a:r>
          </a:p>
        </p:txBody>
      </p:sp>
      <p:sp>
        <p:nvSpPr>
          <p:cNvPr id="12" name="Rectangle: Rounded Corners 11">
            <a:extLst>
              <a:ext uri="{FF2B5EF4-FFF2-40B4-BE49-F238E27FC236}">
                <a16:creationId xmlns:a16="http://schemas.microsoft.com/office/drawing/2014/main" id="{50E663A6-EB88-EA30-3871-5B81519629E8}"/>
              </a:ext>
            </a:extLst>
          </p:cNvPr>
          <p:cNvSpPr>
            <a:spLocks noChangeAspect="1"/>
          </p:cNvSpPr>
          <p:nvPr/>
        </p:nvSpPr>
        <p:spPr>
          <a:xfrm>
            <a:off x="14851754" y="4112938"/>
            <a:ext cx="1058489" cy="1086878"/>
          </a:xfrm>
          <a:prstGeom prst="roundRect">
            <a:avLst/>
          </a:prstGeom>
          <a:blipFill dpi="0" rotWithShape="1">
            <a:blip r:embed="rId15" cstate="email">
              <a:extLst>
                <a:ext uri="{28A0092B-C50C-407E-A947-70E740481C1C}">
                  <a14:useLocalDpi xmlns:a14="http://schemas.microsoft.com/office/drawing/2010/main" val="0"/>
                </a:ext>
              </a:extLst>
            </a:blip>
            <a:srcRect/>
            <a:stretch>
              <a:fillRect/>
            </a:stretch>
          </a:blipFill>
          <a:ln>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13" name="TextBox 12">
            <a:extLst>
              <a:ext uri="{FF2B5EF4-FFF2-40B4-BE49-F238E27FC236}">
                <a16:creationId xmlns:a16="http://schemas.microsoft.com/office/drawing/2014/main" id="{7465C721-9788-B676-8D9A-3DA07F319985}"/>
              </a:ext>
            </a:extLst>
          </p:cNvPr>
          <p:cNvSpPr txBox="1"/>
          <p:nvPr/>
        </p:nvSpPr>
        <p:spPr>
          <a:xfrm>
            <a:off x="14646853" y="5227064"/>
            <a:ext cx="1464590" cy="581249"/>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SANDY WOO</a:t>
            </a:r>
          </a:p>
          <a:p>
            <a:pPr algn="ctr" defTabSz="1371945">
              <a:lnSpc>
                <a:spcPts val="1301"/>
              </a:lnSpc>
              <a:defRPr/>
            </a:pPr>
            <a:r>
              <a:rPr lang="en-US" sz="900" cap="all" dirty="0" err="1">
                <a:solidFill>
                  <a:prstClr val="black"/>
                </a:solidFill>
                <a:latin typeface="Calibri" panose="020F0502020204030204"/>
              </a:rPr>
              <a:t>eCloudvalley</a:t>
            </a:r>
            <a:r>
              <a:rPr lang="en-US" sz="900" cap="all" dirty="0">
                <a:solidFill>
                  <a:prstClr val="black"/>
                </a:solidFill>
                <a:latin typeface="Calibri" panose="020F0502020204030204"/>
              </a:rPr>
              <a:t> Technology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nvGrpSpPr>
          <p:cNvPr id="77" name="Group 76">
            <a:extLst>
              <a:ext uri="{FF2B5EF4-FFF2-40B4-BE49-F238E27FC236}">
                <a16:creationId xmlns:a16="http://schemas.microsoft.com/office/drawing/2014/main" id="{FBA16075-1A98-25FD-2EB4-0BFE3E0725CE}"/>
              </a:ext>
            </a:extLst>
          </p:cNvPr>
          <p:cNvGrpSpPr/>
          <p:nvPr/>
        </p:nvGrpSpPr>
        <p:grpSpPr>
          <a:xfrm>
            <a:off x="11272499" y="8425448"/>
            <a:ext cx="1534155" cy="1489979"/>
            <a:chOff x="1875183" y="5996042"/>
            <a:chExt cx="2691956" cy="2169893"/>
          </a:xfrm>
        </p:grpSpPr>
        <p:sp>
          <p:nvSpPr>
            <p:cNvPr id="2" name="Rectangle: Rounded Corners 1">
              <a:extLst>
                <a:ext uri="{FF2B5EF4-FFF2-40B4-BE49-F238E27FC236}">
                  <a16:creationId xmlns:a16="http://schemas.microsoft.com/office/drawing/2014/main" id="{4CF1936C-AB00-A467-ACEB-402C581F72E8}"/>
                </a:ext>
              </a:extLst>
            </p:cNvPr>
            <p:cNvSpPr>
              <a:spLocks noChangeAspect="1"/>
            </p:cNvSpPr>
            <p:nvPr/>
          </p:nvSpPr>
          <p:spPr>
            <a:xfrm>
              <a:off x="2495856" y="5996042"/>
              <a:ext cx="1341982" cy="1344168"/>
            </a:xfrm>
            <a:prstGeom prst="roundRect">
              <a:avLst/>
            </a:prstGeom>
            <a:blipFill>
              <a:blip r:embed="rId16"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7" name="TextBox 6">
              <a:extLst>
                <a:ext uri="{FF2B5EF4-FFF2-40B4-BE49-F238E27FC236}">
                  <a16:creationId xmlns:a16="http://schemas.microsoft.com/office/drawing/2014/main" id="{1AD364E3-600B-2045-63C4-F6D77CC2678B}"/>
                </a:ext>
              </a:extLst>
            </p:cNvPr>
            <p:cNvSpPr txBox="1"/>
            <p:nvPr/>
          </p:nvSpPr>
          <p:spPr>
            <a:xfrm>
              <a:off x="1875183" y="7540010"/>
              <a:ext cx="2691956" cy="625925"/>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Dr Dzaharudin</a:t>
              </a:r>
            </a:p>
            <a:p>
              <a:pPr algn="ctr" defTabSz="1371945">
                <a:lnSpc>
                  <a:spcPts val="1301"/>
                </a:lnSpc>
                <a:defRPr/>
              </a:pPr>
              <a:r>
                <a:rPr lang="en-US" sz="1350" dirty="0">
                  <a:solidFill>
                    <a:prstClr val="black"/>
                  </a:solidFill>
                  <a:latin typeface="Calibri" panose="020F0502020204030204"/>
                </a:rPr>
                <a:t>Mansor</a:t>
              </a:r>
            </a:p>
          </p:txBody>
        </p:sp>
      </p:grpSp>
      <p:grpSp>
        <p:nvGrpSpPr>
          <p:cNvPr id="76" name="Group 75">
            <a:extLst>
              <a:ext uri="{FF2B5EF4-FFF2-40B4-BE49-F238E27FC236}">
                <a16:creationId xmlns:a16="http://schemas.microsoft.com/office/drawing/2014/main" id="{7092E593-D104-E781-0337-37BCA83D5F39}"/>
              </a:ext>
            </a:extLst>
          </p:cNvPr>
          <p:cNvGrpSpPr/>
          <p:nvPr/>
        </p:nvGrpSpPr>
        <p:grpSpPr>
          <a:xfrm>
            <a:off x="1512094" y="6208237"/>
            <a:ext cx="2366604" cy="1925702"/>
            <a:chOff x="4113706" y="6012090"/>
            <a:chExt cx="2494544" cy="1941805"/>
          </a:xfrm>
        </p:grpSpPr>
        <p:sp>
          <p:nvSpPr>
            <p:cNvPr id="4" name="Rectangle: Rounded Corners 3">
              <a:extLst>
                <a:ext uri="{FF2B5EF4-FFF2-40B4-BE49-F238E27FC236}">
                  <a16:creationId xmlns:a16="http://schemas.microsoft.com/office/drawing/2014/main" id="{3920CAA9-11FF-4AC0-DC65-8EAE72A89BB6}"/>
                </a:ext>
              </a:extLst>
            </p:cNvPr>
            <p:cNvSpPr>
              <a:spLocks noChangeAspect="1"/>
            </p:cNvSpPr>
            <p:nvPr/>
          </p:nvSpPr>
          <p:spPr>
            <a:xfrm>
              <a:off x="4753703" y="6012090"/>
              <a:ext cx="1344168" cy="1344168"/>
            </a:xfrm>
            <a:prstGeom prst="roundRect">
              <a:avLst/>
            </a:prstGeom>
            <a:blipFill dpi="0" rotWithShape="1">
              <a:blip r:embed="rId17" cstate="email">
                <a:extLst>
                  <a:ext uri="{28A0092B-C50C-407E-A947-70E740481C1C}">
                    <a14:useLocalDpi xmlns:a14="http://schemas.microsoft.com/office/drawing/2010/main" val="0"/>
                  </a:ext>
                </a:extLst>
              </a:blip>
              <a:srcRect/>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8" name="TextBox 7">
              <a:extLst>
                <a:ext uri="{FF2B5EF4-FFF2-40B4-BE49-F238E27FC236}">
                  <a16:creationId xmlns:a16="http://schemas.microsoft.com/office/drawing/2014/main" id="{A4DDE246-72F6-ACA5-EEEC-C6F25ADEBF0B}"/>
                </a:ext>
              </a:extLst>
            </p:cNvPr>
            <p:cNvSpPr txBox="1"/>
            <p:nvPr/>
          </p:nvSpPr>
          <p:spPr>
            <a:xfrm>
              <a:off x="4113706" y="7367786"/>
              <a:ext cx="2494544" cy="586109"/>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OLIVER LIU </a:t>
              </a:r>
            </a:p>
            <a:p>
              <a:pPr algn="ctr" defTabSz="1371945">
                <a:lnSpc>
                  <a:spcPts val="1301"/>
                </a:lnSpc>
                <a:defRPr/>
              </a:pPr>
              <a:r>
                <a:rPr lang="en-US" sz="900" dirty="0">
                  <a:solidFill>
                    <a:prstClr val="black"/>
                  </a:solidFill>
                  <a:latin typeface="Calibri" panose="020F0502020204030204"/>
                </a:rPr>
                <a:t>HUAWEI TECHNOLOGIES</a:t>
              </a:r>
              <a:br>
                <a:rPr lang="en-US" sz="900" dirty="0">
                  <a:solidFill>
                    <a:prstClr val="black"/>
                  </a:solidFill>
                  <a:latin typeface="Calibri" panose="020F0502020204030204"/>
                </a:rPr>
              </a:br>
              <a:r>
                <a:rPr lang="en-US" sz="900" dirty="0">
                  <a:solidFill>
                    <a:prstClr val="black"/>
                  </a:solidFill>
                  <a:latin typeface="Calibri" panose="020F0502020204030204"/>
                </a:rPr>
                <a:t>(MALAYSIA) SDN BHD</a:t>
              </a:r>
            </a:p>
          </p:txBody>
        </p:sp>
      </p:grpSp>
      <p:grpSp>
        <p:nvGrpSpPr>
          <p:cNvPr id="72" name="Group 71">
            <a:extLst>
              <a:ext uri="{FF2B5EF4-FFF2-40B4-BE49-F238E27FC236}">
                <a16:creationId xmlns:a16="http://schemas.microsoft.com/office/drawing/2014/main" id="{2CC4D9A0-D0E3-D13C-1165-9431CF3E1059}"/>
              </a:ext>
            </a:extLst>
          </p:cNvPr>
          <p:cNvGrpSpPr/>
          <p:nvPr/>
        </p:nvGrpSpPr>
        <p:grpSpPr>
          <a:xfrm>
            <a:off x="1747142" y="4099454"/>
            <a:ext cx="1721700" cy="1696067"/>
            <a:chOff x="10894540" y="6117782"/>
            <a:chExt cx="2315759" cy="2152884"/>
          </a:xfrm>
        </p:grpSpPr>
        <p:sp>
          <p:nvSpPr>
            <p:cNvPr id="9" name="Rectangle: Rounded Corners 8">
              <a:extLst>
                <a:ext uri="{FF2B5EF4-FFF2-40B4-BE49-F238E27FC236}">
                  <a16:creationId xmlns:a16="http://schemas.microsoft.com/office/drawing/2014/main" id="{6DB0F184-B67B-7319-E066-A94FDDCD090F}"/>
                </a:ext>
              </a:extLst>
            </p:cNvPr>
            <p:cNvSpPr>
              <a:spLocks noChangeAspect="1"/>
            </p:cNvSpPr>
            <p:nvPr/>
          </p:nvSpPr>
          <p:spPr>
            <a:xfrm>
              <a:off x="11415123" y="6117782"/>
              <a:ext cx="1344168" cy="1389978"/>
            </a:xfrm>
            <a:prstGeom prst="roundRect">
              <a:avLst/>
            </a:prstGeom>
            <a:blipFill>
              <a:blip r:embed="rId18" cstate="email">
                <a:extLst>
                  <a:ext uri="{28A0092B-C50C-407E-A947-70E740481C1C}">
                    <a14:useLocalDpi xmlns:a14="http://schemas.microsoft.com/office/drawing/2010/main" val="0"/>
                  </a:ext>
                </a:extLst>
              </a:blip>
              <a:stretch>
                <a:fillRect/>
              </a:stretch>
            </a:blipFill>
            <a:ln w="6350">
              <a:solidFill>
                <a:schemeClr val="bg1">
                  <a:lumMod val="65000"/>
                </a:schemeClr>
              </a:solidFill>
            </a:ln>
            <a:effectLst>
              <a:glow rad="127000">
                <a:schemeClr val="bg1"/>
              </a:glow>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AFD85FB0-0C9F-7745-9E9C-8675F48245AF}"/>
                </a:ext>
              </a:extLst>
            </p:cNvPr>
            <p:cNvSpPr txBox="1"/>
            <p:nvPr/>
          </p:nvSpPr>
          <p:spPr>
            <a:xfrm>
              <a:off x="10894540" y="7532864"/>
              <a:ext cx="2315759" cy="737802"/>
            </a:xfrm>
            <a:prstGeom prst="rect">
              <a:avLst/>
            </a:prstGeom>
            <a:noFill/>
          </p:spPr>
          <p:txBody>
            <a:bodyPr wrap="square" rtlCol="0">
              <a:spAutoFit/>
            </a:bodyPr>
            <a:lstStyle/>
            <a:p>
              <a:pPr algn="ctr" defTabSz="1371945">
                <a:lnSpc>
                  <a:spcPts val="1301"/>
                </a:lnSpc>
                <a:defRPr/>
              </a:pPr>
              <a:r>
                <a:rPr lang="en-US" sz="1350" cap="all" dirty="0">
                  <a:solidFill>
                    <a:prstClr val="black"/>
                  </a:solidFill>
                  <a:latin typeface="Calibri" panose="020F0502020204030204"/>
                </a:rPr>
                <a:t>Millie Yong</a:t>
              </a:r>
            </a:p>
            <a:p>
              <a:pPr algn="ctr" defTabSz="1371945">
                <a:lnSpc>
                  <a:spcPts val="1301"/>
                </a:lnSpc>
                <a:defRPr/>
              </a:pPr>
              <a:r>
                <a:rPr lang="en-US" sz="900" cap="all" dirty="0">
                  <a:solidFill>
                    <a:prstClr val="black"/>
                  </a:solidFill>
                  <a:latin typeface="Calibri" panose="020F0502020204030204"/>
                </a:rPr>
                <a:t>Alibaba Cloud (Malaysia)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grpSp>
        <p:nvGrpSpPr>
          <p:cNvPr id="69" name="Group 68">
            <a:extLst>
              <a:ext uri="{FF2B5EF4-FFF2-40B4-BE49-F238E27FC236}">
                <a16:creationId xmlns:a16="http://schemas.microsoft.com/office/drawing/2014/main" id="{C871319B-3068-8384-B61E-83C12BB79A9C}"/>
              </a:ext>
            </a:extLst>
          </p:cNvPr>
          <p:cNvGrpSpPr/>
          <p:nvPr/>
        </p:nvGrpSpPr>
        <p:grpSpPr>
          <a:xfrm>
            <a:off x="7406429" y="4119125"/>
            <a:ext cx="1721700" cy="1571246"/>
            <a:chOff x="5351075" y="6070327"/>
            <a:chExt cx="2286872" cy="1963619"/>
          </a:xfrm>
        </p:grpSpPr>
        <p:sp>
          <p:nvSpPr>
            <p:cNvPr id="11" name="TextBox 10">
              <a:extLst>
                <a:ext uri="{FF2B5EF4-FFF2-40B4-BE49-F238E27FC236}">
                  <a16:creationId xmlns:a16="http://schemas.microsoft.com/office/drawing/2014/main" id="{ADF5353F-146C-CCC1-02FD-0B9C4E413332}"/>
                </a:ext>
              </a:extLst>
            </p:cNvPr>
            <p:cNvSpPr txBox="1"/>
            <p:nvPr/>
          </p:nvSpPr>
          <p:spPr>
            <a:xfrm>
              <a:off x="5351075" y="7515890"/>
              <a:ext cx="2286872" cy="518056"/>
            </a:xfrm>
            <a:prstGeom prst="rect">
              <a:avLst/>
            </a:prstGeom>
            <a:noFill/>
          </p:spPr>
          <p:txBody>
            <a:bodyPr wrap="square" rtlCol="0">
              <a:spAutoFit/>
            </a:bodyPr>
            <a:lstStyle/>
            <a:p>
              <a:pPr algn="ctr" defTabSz="1371945">
                <a:lnSpc>
                  <a:spcPts val="1301"/>
                </a:lnSpc>
                <a:defRPr/>
              </a:pPr>
              <a:r>
                <a:rPr lang="en-US" sz="1350" cap="all" dirty="0">
                  <a:solidFill>
                    <a:prstClr val="black"/>
                  </a:solidFill>
                  <a:latin typeface="Calibri" panose="020F0502020204030204"/>
                </a:rPr>
                <a:t>Desmond Teo</a:t>
              </a:r>
            </a:p>
            <a:p>
              <a:pPr algn="ctr" defTabSz="1371945">
                <a:lnSpc>
                  <a:spcPts val="1301"/>
                </a:lnSpc>
                <a:defRPr/>
              </a:pPr>
              <a:r>
                <a:rPr lang="en-US" sz="900" cap="all" dirty="0">
                  <a:solidFill>
                    <a:prstClr val="black"/>
                  </a:solidFill>
                  <a:latin typeface="Calibri" panose="020F0502020204030204"/>
                </a:rPr>
                <a:t>Enzo Plus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sp>
          <p:nvSpPr>
            <p:cNvPr id="14" name="Rectangle: Rounded Corners 13">
              <a:extLst>
                <a:ext uri="{FF2B5EF4-FFF2-40B4-BE49-F238E27FC236}">
                  <a16:creationId xmlns:a16="http://schemas.microsoft.com/office/drawing/2014/main" id="{828A4BE2-2CCE-8398-902F-AAA11C599861}"/>
                </a:ext>
              </a:extLst>
            </p:cNvPr>
            <p:cNvSpPr>
              <a:spLocks noChangeAspect="1"/>
            </p:cNvSpPr>
            <p:nvPr/>
          </p:nvSpPr>
          <p:spPr>
            <a:xfrm>
              <a:off x="5865491" y="6070327"/>
              <a:ext cx="1344168" cy="1384427"/>
            </a:xfrm>
            <a:prstGeom prst="roundRect">
              <a:avLst/>
            </a:prstGeom>
            <a:blipFill>
              <a:blip r:embed="rId19"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grpSp>
      <p:sp>
        <p:nvSpPr>
          <p:cNvPr id="15" name="TextBox 14">
            <a:extLst>
              <a:ext uri="{FF2B5EF4-FFF2-40B4-BE49-F238E27FC236}">
                <a16:creationId xmlns:a16="http://schemas.microsoft.com/office/drawing/2014/main" id="{13577CB1-2FCB-7AEE-8946-A1F75976B14E}"/>
              </a:ext>
            </a:extLst>
          </p:cNvPr>
          <p:cNvSpPr txBox="1"/>
          <p:nvPr/>
        </p:nvSpPr>
        <p:spPr>
          <a:xfrm>
            <a:off x="228600" y="6456046"/>
            <a:ext cx="1749564" cy="646331"/>
          </a:xfrm>
          <a:prstGeom prst="rect">
            <a:avLst/>
          </a:prstGeom>
          <a:solidFill>
            <a:schemeClr val="tx2"/>
          </a:solidFill>
        </p:spPr>
        <p:txBody>
          <a:bodyPr wrap="square" rtlCol="0">
            <a:spAutoFit/>
          </a:bodyPr>
          <a:lstStyle/>
          <a:p>
            <a:pPr defTabSz="1371945">
              <a:defRPr/>
            </a:pPr>
            <a:r>
              <a:rPr lang="en-US" b="1" dirty="0">
                <a:solidFill>
                  <a:prstClr val="white"/>
                </a:solidFill>
                <a:latin typeface="Abadi" panose="020B0604020104020204" pitchFamily="34" charset="0"/>
              </a:rPr>
              <a:t>APPOINTED COUNCILLORS</a:t>
            </a:r>
            <a:endParaRPr lang="en-MY" b="1" dirty="0">
              <a:solidFill>
                <a:prstClr val="white"/>
              </a:solidFill>
              <a:latin typeface="Abadi" panose="020B0604020104020204" pitchFamily="34" charset="0"/>
            </a:endParaRPr>
          </a:p>
        </p:txBody>
      </p:sp>
      <p:grpSp>
        <p:nvGrpSpPr>
          <p:cNvPr id="70" name="Group 69">
            <a:extLst>
              <a:ext uri="{FF2B5EF4-FFF2-40B4-BE49-F238E27FC236}">
                <a16:creationId xmlns:a16="http://schemas.microsoft.com/office/drawing/2014/main" id="{A2A397D8-6FD6-3DC8-3709-B1D767E3A654}"/>
              </a:ext>
            </a:extLst>
          </p:cNvPr>
          <p:cNvGrpSpPr/>
          <p:nvPr/>
        </p:nvGrpSpPr>
        <p:grpSpPr>
          <a:xfrm>
            <a:off x="9899269" y="4144534"/>
            <a:ext cx="1464245" cy="2000421"/>
            <a:chOff x="7435841" y="6090580"/>
            <a:chExt cx="1909022" cy="2656946"/>
          </a:xfrm>
        </p:grpSpPr>
        <p:sp>
          <p:nvSpPr>
            <p:cNvPr id="18" name="Rectangle: Rounded Corners 17">
              <a:extLst>
                <a:ext uri="{FF2B5EF4-FFF2-40B4-BE49-F238E27FC236}">
                  <a16:creationId xmlns:a16="http://schemas.microsoft.com/office/drawing/2014/main" id="{7E0CA18C-2C05-8110-1537-C5E33BAB2B47}"/>
                </a:ext>
              </a:extLst>
            </p:cNvPr>
            <p:cNvSpPr>
              <a:spLocks noChangeAspect="1"/>
            </p:cNvSpPr>
            <p:nvPr/>
          </p:nvSpPr>
          <p:spPr>
            <a:xfrm>
              <a:off x="7609235" y="6090580"/>
              <a:ext cx="1399802" cy="1405004"/>
            </a:xfrm>
            <a:prstGeom prst="roundRect">
              <a:avLst/>
            </a:prstGeom>
            <a:blipFill>
              <a:blip r:embed="rId20" cstate="print">
                <a:extLst>
                  <a:ext uri="{28A0092B-C50C-407E-A947-70E740481C1C}">
                    <a14:useLocalDpi xmlns:a14="http://schemas.microsoft.com/office/drawing/2010/main" val="0"/>
                  </a:ext>
                </a:extLst>
              </a:blip>
              <a:stretch>
                <a:fillRect/>
              </a:stretch>
            </a:blipFill>
            <a:ln w="6350">
              <a:solidFill>
                <a:schemeClr val="bg1">
                  <a:lumMod val="65000"/>
                </a:schemeClr>
              </a:solidFill>
            </a:ln>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19" name="TextBox 18">
              <a:extLst>
                <a:ext uri="{FF2B5EF4-FFF2-40B4-BE49-F238E27FC236}">
                  <a16:creationId xmlns:a16="http://schemas.microsoft.com/office/drawing/2014/main" id="{46BA314F-C4F9-41C8-07B7-D1B7F71436D7}"/>
                </a:ext>
              </a:extLst>
            </p:cNvPr>
            <p:cNvSpPr txBox="1"/>
            <p:nvPr/>
          </p:nvSpPr>
          <p:spPr>
            <a:xfrm>
              <a:off x="7435841" y="7532662"/>
              <a:ext cx="1909022" cy="1214864"/>
            </a:xfrm>
            <a:prstGeom prst="rect">
              <a:avLst/>
            </a:prstGeom>
            <a:noFill/>
          </p:spPr>
          <p:txBody>
            <a:bodyPr wrap="square" rtlCol="0">
              <a:spAutoFit/>
            </a:bodyPr>
            <a:lstStyle/>
            <a:p>
              <a:pPr algn="ctr" defTabSz="1371945">
                <a:lnSpc>
                  <a:spcPts val="1301"/>
                </a:lnSpc>
                <a:defRPr/>
              </a:pPr>
              <a:r>
                <a:rPr lang="en-US" sz="1350" cap="all" dirty="0">
                  <a:solidFill>
                    <a:prstClr val="black"/>
                  </a:solidFill>
                  <a:latin typeface="Calibri" panose="020F0502020204030204"/>
                </a:rPr>
                <a:t>VANESSA </a:t>
              </a:r>
            </a:p>
            <a:p>
              <a:pPr algn="ctr" defTabSz="1371945">
                <a:lnSpc>
                  <a:spcPts val="1301"/>
                </a:lnSpc>
                <a:defRPr/>
              </a:pPr>
              <a:r>
                <a:rPr lang="en-US" sz="1350" cap="all" dirty="0">
                  <a:solidFill>
                    <a:prstClr val="black"/>
                  </a:solidFill>
                  <a:latin typeface="Calibri" panose="020F0502020204030204"/>
                </a:rPr>
                <a:t>TAN</a:t>
              </a:r>
            </a:p>
            <a:p>
              <a:pPr algn="ctr" defTabSz="1371945">
                <a:lnSpc>
                  <a:spcPts val="1301"/>
                </a:lnSpc>
                <a:defRPr/>
              </a:pPr>
              <a:r>
                <a:rPr lang="en-US" sz="900" cap="all" dirty="0">
                  <a:solidFill>
                    <a:prstClr val="black"/>
                  </a:solidFill>
                  <a:latin typeface="Calibri" panose="020F0502020204030204"/>
                </a:rPr>
                <a:t>HT Consulting </a:t>
              </a:r>
            </a:p>
            <a:p>
              <a:pPr algn="ctr" defTabSz="1371945">
                <a:lnSpc>
                  <a:spcPts val="1301"/>
                </a:lnSpc>
                <a:defRPr/>
              </a:pPr>
              <a:r>
                <a:rPr lang="en-US" sz="900" cap="all" dirty="0">
                  <a:solidFill>
                    <a:prstClr val="black"/>
                  </a:solidFill>
                  <a:latin typeface="Calibri" panose="020F0502020204030204"/>
                </a:rPr>
                <a:t>(Asia)</a:t>
              </a:r>
            </a:p>
            <a:p>
              <a:pPr algn="ctr" defTabSz="1371945">
                <a:lnSpc>
                  <a:spcPts val="1301"/>
                </a:lnSpc>
                <a:defRPr/>
              </a:pP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grpSp>
        <p:nvGrpSpPr>
          <p:cNvPr id="71" name="Group 70">
            <a:extLst>
              <a:ext uri="{FF2B5EF4-FFF2-40B4-BE49-F238E27FC236}">
                <a16:creationId xmlns:a16="http://schemas.microsoft.com/office/drawing/2014/main" id="{50205BEE-2FA4-D935-1EC2-35FA4E405FF5}"/>
              </a:ext>
            </a:extLst>
          </p:cNvPr>
          <p:cNvGrpSpPr/>
          <p:nvPr/>
        </p:nvGrpSpPr>
        <p:grpSpPr>
          <a:xfrm>
            <a:off x="2950004" y="4101089"/>
            <a:ext cx="1645149" cy="1715905"/>
            <a:chOff x="9233392" y="5309479"/>
            <a:chExt cx="2315759" cy="2189861"/>
          </a:xfrm>
        </p:grpSpPr>
        <p:sp>
          <p:nvSpPr>
            <p:cNvPr id="20" name="TextBox 19">
              <a:extLst>
                <a:ext uri="{FF2B5EF4-FFF2-40B4-BE49-F238E27FC236}">
                  <a16:creationId xmlns:a16="http://schemas.microsoft.com/office/drawing/2014/main" id="{3751E1AE-9374-ABF4-5284-A2A728592D2E}"/>
                </a:ext>
              </a:extLst>
            </p:cNvPr>
            <p:cNvSpPr txBox="1"/>
            <p:nvPr/>
          </p:nvSpPr>
          <p:spPr>
            <a:xfrm>
              <a:off x="9233392" y="6757542"/>
              <a:ext cx="2315759" cy="741798"/>
            </a:xfrm>
            <a:prstGeom prst="rect">
              <a:avLst/>
            </a:prstGeom>
            <a:noFill/>
          </p:spPr>
          <p:txBody>
            <a:bodyPr wrap="square" rtlCol="0">
              <a:spAutoFit/>
            </a:bodyPr>
            <a:lstStyle/>
            <a:p>
              <a:pPr algn="ctr" defTabSz="1371945">
                <a:lnSpc>
                  <a:spcPts val="1301"/>
                </a:lnSpc>
                <a:defRPr/>
              </a:pPr>
              <a:r>
                <a:rPr lang="en-US" sz="1350" cap="all" dirty="0">
                  <a:solidFill>
                    <a:prstClr val="black"/>
                  </a:solidFill>
                  <a:latin typeface="Calibri" panose="020F0502020204030204"/>
                </a:rPr>
                <a:t>DATUK ALVIN </a:t>
              </a:r>
            </a:p>
            <a:p>
              <a:pPr algn="ctr" defTabSz="1371945">
                <a:lnSpc>
                  <a:spcPts val="1301"/>
                </a:lnSpc>
                <a:defRPr/>
              </a:pPr>
              <a:r>
                <a:rPr lang="en-US" sz="1350" cap="all" dirty="0">
                  <a:solidFill>
                    <a:prstClr val="black"/>
                  </a:solidFill>
                  <a:latin typeface="Calibri" panose="020F0502020204030204"/>
                </a:rPr>
                <a:t>YUEN</a:t>
              </a:r>
            </a:p>
            <a:p>
              <a:pPr algn="ctr" defTabSz="1371945">
                <a:lnSpc>
                  <a:spcPts val="1301"/>
                </a:lnSpc>
                <a:defRPr/>
              </a:pPr>
              <a:r>
                <a:rPr lang="en-US" sz="900" cap="all" dirty="0">
                  <a:solidFill>
                    <a:prstClr val="black"/>
                  </a:solidFill>
                  <a:latin typeface="Calibri" panose="020F0502020204030204"/>
                </a:rPr>
                <a:t>ISATEC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sp>
          <p:nvSpPr>
            <p:cNvPr id="21" name="Rectangle: Rounded Corners 20">
              <a:extLst>
                <a:ext uri="{FF2B5EF4-FFF2-40B4-BE49-F238E27FC236}">
                  <a16:creationId xmlns:a16="http://schemas.microsoft.com/office/drawing/2014/main" id="{8B8DCF6D-2DE2-BD8E-F4F2-9BAF881ECE39}"/>
                </a:ext>
              </a:extLst>
            </p:cNvPr>
            <p:cNvSpPr>
              <a:spLocks noChangeAspect="1"/>
            </p:cNvSpPr>
            <p:nvPr/>
          </p:nvSpPr>
          <p:spPr>
            <a:xfrm>
              <a:off x="9671943" y="5309479"/>
              <a:ext cx="1344168" cy="1411577"/>
            </a:xfrm>
            <a:prstGeom prst="roundRect">
              <a:avLst/>
            </a:prstGeom>
            <a:blipFill>
              <a:blip r:embed="rId21" cstate="email">
                <a:extLst>
                  <a:ext uri="{28A0092B-C50C-407E-A947-70E740481C1C}">
                    <a14:useLocalDpi xmlns:a14="http://schemas.microsoft.com/office/drawing/2010/main" val="0"/>
                  </a:ext>
                </a:extLst>
              </a:blip>
              <a:stretch>
                <a:fillRect/>
              </a:stretch>
            </a:blipFill>
            <a:ln w="6350">
              <a:solidFill>
                <a:schemeClr val="bg1">
                  <a:lumMod val="65000"/>
                </a:schemeClr>
              </a:solidFill>
            </a:ln>
            <a:effectLst/>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grpSp>
      <p:pic>
        <p:nvPicPr>
          <p:cNvPr id="23" name="Picture 22">
            <a:extLst>
              <a:ext uri="{FF2B5EF4-FFF2-40B4-BE49-F238E27FC236}">
                <a16:creationId xmlns:a16="http://schemas.microsoft.com/office/drawing/2014/main" id="{28949232-1C18-E108-D855-90B6C0A51360}"/>
              </a:ext>
            </a:extLst>
          </p:cNvPr>
          <p:cNvPicPr>
            <a:picLocks noChangeAspect="1"/>
          </p:cNvPicPr>
          <p:nvPr/>
        </p:nvPicPr>
        <p:blipFill>
          <a:blip r:embed="rId22" cstate="print">
            <a:extLst>
              <a:ext uri="{28A0092B-C50C-407E-A947-70E740481C1C}">
                <a14:useLocalDpi xmlns:a14="http://schemas.microsoft.com/office/drawing/2010/main" val="0"/>
              </a:ext>
            </a:extLst>
          </a:blip>
          <a:srcRect/>
          <a:stretch/>
        </p:blipFill>
        <p:spPr>
          <a:xfrm>
            <a:off x="7756175" y="8411323"/>
            <a:ext cx="867729" cy="976496"/>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Picture 5">
            <a:extLst>
              <a:ext uri="{FF2B5EF4-FFF2-40B4-BE49-F238E27FC236}">
                <a16:creationId xmlns:a16="http://schemas.microsoft.com/office/drawing/2014/main" id="{283502E8-FDFA-A64B-91B1-BF65982E3612}"/>
              </a:ext>
            </a:extLst>
          </p:cNvPr>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p:blipFill>
        <p:spPr bwMode="auto">
          <a:xfrm>
            <a:off x="4861354" y="8387280"/>
            <a:ext cx="875015" cy="957411"/>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5" name="Picture 22">
            <a:extLst>
              <a:ext uri="{FF2B5EF4-FFF2-40B4-BE49-F238E27FC236}">
                <a16:creationId xmlns:a16="http://schemas.microsoft.com/office/drawing/2014/main" id="{27810D37-2779-CB43-4FAB-DBCE472AC38C}"/>
              </a:ext>
            </a:extLst>
          </p:cNvPr>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p:blipFill>
        <p:spPr bwMode="auto">
          <a:xfrm>
            <a:off x="3819912" y="8373776"/>
            <a:ext cx="941121" cy="1003095"/>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Picture 25">
            <a:extLst>
              <a:ext uri="{FF2B5EF4-FFF2-40B4-BE49-F238E27FC236}">
                <a16:creationId xmlns:a16="http://schemas.microsoft.com/office/drawing/2014/main" id="{0C254D4D-A237-C1AF-2C41-2446C0DF7B36}"/>
              </a:ext>
            </a:extLst>
          </p:cNvPr>
          <p:cNvPicPr>
            <a:picLocks noChangeAspect="1"/>
          </p:cNvPicPr>
          <p:nvPr/>
        </p:nvPicPr>
        <p:blipFill>
          <a:blip r:embed="rId25" cstate="print">
            <a:extLst>
              <a:ext uri="{28A0092B-C50C-407E-A947-70E740481C1C}">
                <a14:useLocalDpi xmlns:a14="http://schemas.microsoft.com/office/drawing/2010/main" val="0"/>
              </a:ext>
            </a:extLst>
          </a:blip>
          <a:srcRect/>
          <a:stretch/>
        </p:blipFill>
        <p:spPr>
          <a:xfrm>
            <a:off x="6777244" y="8408168"/>
            <a:ext cx="875714" cy="979650"/>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TextBox 26">
            <a:extLst>
              <a:ext uri="{FF2B5EF4-FFF2-40B4-BE49-F238E27FC236}">
                <a16:creationId xmlns:a16="http://schemas.microsoft.com/office/drawing/2014/main" id="{83CB1995-AC4F-BE84-4E15-BBE84AFA10AF}"/>
              </a:ext>
            </a:extLst>
          </p:cNvPr>
          <p:cNvSpPr txBox="1"/>
          <p:nvPr/>
        </p:nvSpPr>
        <p:spPr>
          <a:xfrm>
            <a:off x="3670556" y="9470091"/>
            <a:ext cx="1251549" cy="407356"/>
          </a:xfrm>
          <a:prstGeom prst="rect">
            <a:avLst/>
          </a:prstGeom>
          <a:noFill/>
        </p:spPr>
        <p:txBody>
          <a:bodyPr wrap="square" rtlCol="0">
            <a:spAutoFit/>
          </a:bodyPr>
          <a:lstStyle/>
          <a:p>
            <a:pPr algn="ctr" defTabSz="1371945">
              <a:lnSpc>
                <a:spcPts val="1200"/>
              </a:lnSpc>
              <a:defRPr/>
            </a:pPr>
            <a:r>
              <a:rPr lang="en-US" sz="1400" dirty="0" err="1">
                <a:solidFill>
                  <a:prstClr val="black"/>
                </a:solidFill>
                <a:latin typeface="Calibri" panose="020F0502020204030204"/>
              </a:rPr>
              <a:t>Shaifubahrim</a:t>
            </a:r>
            <a:r>
              <a:rPr lang="en-US" sz="1400" dirty="0">
                <a:solidFill>
                  <a:prstClr val="black"/>
                </a:solidFill>
                <a:latin typeface="Calibri" panose="020F0502020204030204"/>
              </a:rPr>
              <a:t> </a:t>
            </a:r>
            <a:r>
              <a:rPr lang="en-US" sz="1350" dirty="0">
                <a:solidFill>
                  <a:prstClr val="black"/>
                </a:solidFill>
                <a:latin typeface="Calibri" panose="020F0502020204030204"/>
              </a:rPr>
              <a:t>Saleh</a:t>
            </a:r>
          </a:p>
        </p:txBody>
      </p:sp>
      <p:sp>
        <p:nvSpPr>
          <p:cNvPr id="28" name="TextBox 27">
            <a:extLst>
              <a:ext uri="{FF2B5EF4-FFF2-40B4-BE49-F238E27FC236}">
                <a16:creationId xmlns:a16="http://schemas.microsoft.com/office/drawing/2014/main" id="{3E242537-8CEF-29E8-66DA-7B24BB9B322A}"/>
              </a:ext>
            </a:extLst>
          </p:cNvPr>
          <p:cNvSpPr txBox="1"/>
          <p:nvPr/>
        </p:nvSpPr>
        <p:spPr>
          <a:xfrm>
            <a:off x="10450846" y="9485628"/>
            <a:ext cx="1311467" cy="407356"/>
          </a:xfrm>
          <a:prstGeom prst="rect">
            <a:avLst/>
          </a:prstGeom>
          <a:noFill/>
        </p:spPr>
        <p:txBody>
          <a:bodyPr wrap="square" rtlCol="0">
            <a:spAutoFit/>
          </a:bodyPr>
          <a:lstStyle/>
          <a:p>
            <a:pPr algn="ctr" defTabSz="1371945">
              <a:lnSpc>
                <a:spcPts val="1200"/>
              </a:lnSpc>
              <a:defRPr/>
            </a:pPr>
            <a:r>
              <a:rPr lang="en-US" sz="1350" dirty="0">
                <a:solidFill>
                  <a:prstClr val="black"/>
                </a:solidFill>
                <a:latin typeface="Calibri" panose="020F0502020204030204"/>
              </a:rPr>
              <a:t>Ngoh Chee Hung</a:t>
            </a:r>
          </a:p>
        </p:txBody>
      </p:sp>
      <p:sp>
        <p:nvSpPr>
          <p:cNvPr id="30" name="TextBox 29">
            <a:extLst>
              <a:ext uri="{FF2B5EF4-FFF2-40B4-BE49-F238E27FC236}">
                <a16:creationId xmlns:a16="http://schemas.microsoft.com/office/drawing/2014/main" id="{BB0A6E23-B9EE-B577-831E-9C140F3B7899}"/>
              </a:ext>
            </a:extLst>
          </p:cNvPr>
          <p:cNvSpPr txBox="1"/>
          <p:nvPr/>
        </p:nvSpPr>
        <p:spPr>
          <a:xfrm>
            <a:off x="7664345" y="9401942"/>
            <a:ext cx="901799" cy="553998"/>
          </a:xfrm>
          <a:prstGeom prst="rect">
            <a:avLst/>
          </a:prstGeom>
          <a:noFill/>
        </p:spPr>
        <p:txBody>
          <a:bodyPr wrap="square" rtlCol="0">
            <a:spAutoFit/>
          </a:bodyPr>
          <a:lstStyle/>
          <a:p>
            <a:pPr algn="ctr" defTabSz="1371945">
              <a:defRPr/>
            </a:pPr>
            <a:r>
              <a:rPr lang="en-US" sz="1350" dirty="0">
                <a:solidFill>
                  <a:prstClr val="black"/>
                </a:solidFill>
                <a:latin typeface="Calibri" panose="020F0502020204030204"/>
              </a:rPr>
              <a:t>Danny</a:t>
            </a:r>
            <a:r>
              <a:rPr lang="en-US" sz="1500" dirty="0">
                <a:solidFill>
                  <a:prstClr val="black"/>
                </a:solidFill>
                <a:latin typeface="Calibri" panose="020F0502020204030204"/>
              </a:rPr>
              <a:t> Lee</a:t>
            </a:r>
          </a:p>
        </p:txBody>
      </p:sp>
      <p:sp>
        <p:nvSpPr>
          <p:cNvPr id="31" name="TextBox 30">
            <a:extLst>
              <a:ext uri="{FF2B5EF4-FFF2-40B4-BE49-F238E27FC236}">
                <a16:creationId xmlns:a16="http://schemas.microsoft.com/office/drawing/2014/main" id="{4D66B0F9-87C6-4FF2-65D1-78C176E0E2C5}"/>
              </a:ext>
            </a:extLst>
          </p:cNvPr>
          <p:cNvSpPr txBox="1"/>
          <p:nvPr/>
        </p:nvSpPr>
        <p:spPr>
          <a:xfrm>
            <a:off x="4703438" y="9365458"/>
            <a:ext cx="1144509" cy="954107"/>
          </a:xfrm>
          <a:prstGeom prst="rect">
            <a:avLst/>
          </a:prstGeom>
          <a:noFill/>
        </p:spPr>
        <p:txBody>
          <a:bodyPr wrap="square" rtlCol="0">
            <a:spAutoFit/>
          </a:bodyPr>
          <a:lstStyle/>
          <a:p>
            <a:pPr algn="ctr" defTabSz="914535">
              <a:defRPr/>
            </a:pPr>
            <a:r>
              <a:rPr lang="en-US" sz="1350" dirty="0">
                <a:solidFill>
                  <a:prstClr val="black"/>
                </a:solidFill>
                <a:latin typeface="Calibri" panose="020F0502020204030204"/>
              </a:rPr>
              <a:t>Adjunct</a:t>
            </a:r>
            <a:r>
              <a:rPr lang="en-US" sz="1400" dirty="0">
                <a:solidFill>
                  <a:prstClr val="black"/>
                </a:solidFill>
                <a:latin typeface="Calibri" panose="020F0502020204030204"/>
              </a:rPr>
              <a:t> Practice Prof. Cheah Kok Hoong</a:t>
            </a:r>
          </a:p>
        </p:txBody>
      </p:sp>
      <p:pic>
        <p:nvPicPr>
          <p:cNvPr id="34" name="Picture 33">
            <a:extLst>
              <a:ext uri="{FF2B5EF4-FFF2-40B4-BE49-F238E27FC236}">
                <a16:creationId xmlns:a16="http://schemas.microsoft.com/office/drawing/2014/main" id="{DE570E3C-D466-3B19-2D04-3B08968A4B9F}"/>
              </a:ext>
            </a:extLst>
          </p:cNvPr>
          <p:cNvPicPr>
            <a:picLocks noChangeAspect="1"/>
          </p:cNvPicPr>
          <p:nvPr/>
        </p:nvPicPr>
        <p:blipFill>
          <a:blip r:embed="rId26" cstate="print">
            <a:extLst>
              <a:ext uri="{28A0092B-C50C-407E-A947-70E740481C1C}">
                <a14:useLocalDpi xmlns:a14="http://schemas.microsoft.com/office/drawing/2010/main" val="0"/>
              </a:ext>
            </a:extLst>
          </a:blip>
          <a:srcRect/>
          <a:stretch/>
        </p:blipFill>
        <p:spPr>
          <a:xfrm>
            <a:off x="10615045" y="8425448"/>
            <a:ext cx="862224" cy="976496"/>
          </a:xfrm>
          <a:prstGeom prst="roundRect">
            <a:avLst>
              <a:gd name="adj" fmla="val 16667"/>
            </a:avLst>
          </a:prstGeom>
          <a:ln w="3175">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7" name="TextBox 36">
            <a:extLst>
              <a:ext uri="{FF2B5EF4-FFF2-40B4-BE49-F238E27FC236}">
                <a16:creationId xmlns:a16="http://schemas.microsoft.com/office/drawing/2014/main" id="{E875882B-C364-8352-DC86-7EFBC1593BF0}"/>
              </a:ext>
            </a:extLst>
          </p:cNvPr>
          <p:cNvSpPr txBox="1"/>
          <p:nvPr/>
        </p:nvSpPr>
        <p:spPr>
          <a:xfrm>
            <a:off x="9432121" y="9395439"/>
            <a:ext cx="1182683" cy="323165"/>
          </a:xfrm>
          <a:prstGeom prst="rect">
            <a:avLst/>
          </a:prstGeom>
          <a:noFill/>
        </p:spPr>
        <p:txBody>
          <a:bodyPr wrap="square" rtlCol="0">
            <a:spAutoFit/>
          </a:bodyPr>
          <a:lstStyle/>
          <a:p>
            <a:pPr algn="ctr" defTabSz="1371945">
              <a:defRPr/>
            </a:pPr>
            <a:r>
              <a:rPr lang="en-US" sz="1500" dirty="0">
                <a:solidFill>
                  <a:prstClr val="black"/>
                </a:solidFill>
                <a:latin typeface="Calibri" panose="020F0502020204030204"/>
              </a:rPr>
              <a:t>Stan </a:t>
            </a:r>
            <a:r>
              <a:rPr lang="en-US" sz="1350" dirty="0">
                <a:solidFill>
                  <a:prstClr val="black"/>
                </a:solidFill>
                <a:latin typeface="Calibri" panose="020F0502020204030204"/>
              </a:rPr>
              <a:t>Singh-Jit</a:t>
            </a:r>
          </a:p>
        </p:txBody>
      </p:sp>
      <p:pic>
        <p:nvPicPr>
          <p:cNvPr id="38" name="Picture 37">
            <a:extLst>
              <a:ext uri="{FF2B5EF4-FFF2-40B4-BE49-F238E27FC236}">
                <a16:creationId xmlns:a16="http://schemas.microsoft.com/office/drawing/2014/main" id="{A823CBCD-F5C8-3A79-A8E3-9CDB82E7B58F}"/>
              </a:ext>
            </a:extLst>
          </p:cNvPr>
          <p:cNvPicPr>
            <a:picLocks noChangeAspect="1"/>
          </p:cNvPicPr>
          <p:nvPr/>
        </p:nvPicPr>
        <p:blipFill>
          <a:blip r:embed="rId27" cstate="print">
            <a:extLst>
              <a:ext uri="{28A0092B-C50C-407E-A947-70E740481C1C}">
                <a14:useLocalDpi xmlns:a14="http://schemas.microsoft.com/office/drawing/2010/main" val="0"/>
              </a:ext>
            </a:extLst>
          </a:blip>
          <a:srcRect/>
          <a:stretch/>
        </p:blipFill>
        <p:spPr>
          <a:xfrm>
            <a:off x="9610245" y="8425447"/>
            <a:ext cx="876710" cy="940011"/>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39" name="TextBox 38">
            <a:extLst>
              <a:ext uri="{FF2B5EF4-FFF2-40B4-BE49-F238E27FC236}">
                <a16:creationId xmlns:a16="http://schemas.microsoft.com/office/drawing/2014/main" id="{E350AA8B-87D6-6A28-84F7-B29D3396D2EB}"/>
              </a:ext>
            </a:extLst>
          </p:cNvPr>
          <p:cNvSpPr txBox="1"/>
          <p:nvPr/>
        </p:nvSpPr>
        <p:spPr>
          <a:xfrm>
            <a:off x="6635444" y="9467980"/>
            <a:ext cx="1103216" cy="431465"/>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Ganesh</a:t>
            </a:r>
            <a:r>
              <a:rPr lang="en-US" sz="1400" dirty="0">
                <a:solidFill>
                  <a:prstClr val="black"/>
                </a:solidFill>
                <a:latin typeface="Calibri" panose="020F0502020204030204"/>
              </a:rPr>
              <a:t> Kumar</a:t>
            </a:r>
          </a:p>
        </p:txBody>
      </p:sp>
      <p:pic>
        <p:nvPicPr>
          <p:cNvPr id="16" name="Picture 15">
            <a:extLst>
              <a:ext uri="{FF2B5EF4-FFF2-40B4-BE49-F238E27FC236}">
                <a16:creationId xmlns:a16="http://schemas.microsoft.com/office/drawing/2014/main" id="{58496552-A41F-FAA6-F888-B06E76624A3C}"/>
              </a:ext>
            </a:extLst>
          </p:cNvPr>
          <p:cNvPicPr>
            <a:picLocks noChangeAspect="1"/>
          </p:cNvPicPr>
          <p:nvPr/>
        </p:nvPicPr>
        <p:blipFill>
          <a:blip r:embed="rId28" cstate="print">
            <a:extLst>
              <a:ext uri="{28A0092B-C50C-407E-A947-70E740481C1C}">
                <a14:useLocalDpi xmlns:a14="http://schemas.microsoft.com/office/drawing/2010/main" val="0"/>
              </a:ext>
            </a:extLst>
          </a:blip>
          <a:srcRect/>
          <a:stretch/>
        </p:blipFill>
        <p:spPr>
          <a:xfrm>
            <a:off x="2830024" y="8361026"/>
            <a:ext cx="863066" cy="1030388"/>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17" name="TextBox 16">
            <a:extLst>
              <a:ext uri="{FF2B5EF4-FFF2-40B4-BE49-F238E27FC236}">
                <a16:creationId xmlns:a16="http://schemas.microsoft.com/office/drawing/2014/main" id="{DB20E4A8-61DC-379C-FA01-C4FA7BD6EC1F}"/>
              </a:ext>
            </a:extLst>
          </p:cNvPr>
          <p:cNvSpPr txBox="1"/>
          <p:nvPr/>
        </p:nvSpPr>
        <p:spPr>
          <a:xfrm>
            <a:off x="2683448" y="9457235"/>
            <a:ext cx="1067162" cy="407356"/>
          </a:xfrm>
          <a:prstGeom prst="rect">
            <a:avLst/>
          </a:prstGeom>
          <a:noFill/>
        </p:spPr>
        <p:txBody>
          <a:bodyPr wrap="square" rtlCol="0">
            <a:spAutoFit/>
          </a:bodyPr>
          <a:lstStyle/>
          <a:p>
            <a:pPr algn="ctr" defTabSz="1371945">
              <a:lnSpc>
                <a:spcPts val="1200"/>
              </a:lnSpc>
              <a:defRPr/>
            </a:pPr>
            <a:r>
              <a:rPr lang="en-US" sz="1350" dirty="0">
                <a:solidFill>
                  <a:prstClr val="black"/>
                </a:solidFill>
                <a:latin typeface="Calibri" panose="020F0502020204030204"/>
              </a:rPr>
              <a:t>Woon Tai Hai</a:t>
            </a:r>
          </a:p>
        </p:txBody>
      </p:sp>
      <p:pic>
        <p:nvPicPr>
          <p:cNvPr id="43" name="Picture 42">
            <a:extLst>
              <a:ext uri="{FF2B5EF4-FFF2-40B4-BE49-F238E27FC236}">
                <a16:creationId xmlns:a16="http://schemas.microsoft.com/office/drawing/2014/main" id="{D7540863-273A-EAD2-C52A-215C558B3A2E}"/>
              </a:ext>
            </a:extLst>
          </p:cNvPr>
          <p:cNvPicPr>
            <a:picLocks noChangeAspect="1"/>
          </p:cNvPicPr>
          <p:nvPr/>
        </p:nvPicPr>
        <p:blipFill>
          <a:blip r:embed="rId29" cstate="email">
            <a:extLst>
              <a:ext uri="{28A0092B-C50C-407E-A947-70E740481C1C}">
                <a14:useLocalDpi xmlns:a14="http://schemas.microsoft.com/office/drawing/2010/main" val="0"/>
              </a:ext>
            </a:extLst>
          </a:blip>
          <a:stretch>
            <a:fillRect/>
          </a:stretch>
        </p:blipFill>
        <p:spPr>
          <a:xfrm>
            <a:off x="8727122" y="8411323"/>
            <a:ext cx="762611" cy="976496"/>
          </a:xfrm>
          <a:prstGeom prst="roundRect">
            <a:avLst>
              <a:gd name="adj" fmla="val 16667"/>
            </a:avLst>
          </a:prstGeom>
          <a:ln w="3175">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6" name="TextBox 45">
            <a:extLst>
              <a:ext uri="{FF2B5EF4-FFF2-40B4-BE49-F238E27FC236}">
                <a16:creationId xmlns:a16="http://schemas.microsoft.com/office/drawing/2014/main" id="{8BDEFF9F-8B5A-963F-27E4-6E898FDB4634}"/>
              </a:ext>
            </a:extLst>
          </p:cNvPr>
          <p:cNvSpPr txBox="1"/>
          <p:nvPr/>
        </p:nvSpPr>
        <p:spPr>
          <a:xfrm>
            <a:off x="8397292" y="9454688"/>
            <a:ext cx="1311467" cy="407356"/>
          </a:xfrm>
          <a:prstGeom prst="rect">
            <a:avLst/>
          </a:prstGeom>
          <a:noFill/>
        </p:spPr>
        <p:txBody>
          <a:bodyPr wrap="square" rtlCol="0">
            <a:spAutoFit/>
          </a:bodyPr>
          <a:lstStyle/>
          <a:p>
            <a:pPr algn="ctr" defTabSz="1371876">
              <a:lnSpc>
                <a:spcPts val="1200"/>
              </a:lnSpc>
              <a:defRPr/>
            </a:pPr>
            <a:r>
              <a:rPr lang="en-US" sz="1350" dirty="0">
                <a:solidFill>
                  <a:prstClr val="black"/>
                </a:solidFill>
                <a:latin typeface="Calibri" panose="020F0502020204030204"/>
              </a:rPr>
              <a:t>Dato’ Dr </a:t>
            </a:r>
          </a:p>
          <a:p>
            <a:pPr algn="ctr" defTabSz="1371876">
              <a:lnSpc>
                <a:spcPts val="1200"/>
              </a:lnSpc>
              <a:defRPr/>
            </a:pPr>
            <a:r>
              <a:rPr lang="en-US" sz="1350" dirty="0">
                <a:solidFill>
                  <a:prstClr val="black"/>
                </a:solidFill>
                <a:latin typeface="Calibri" panose="020F0502020204030204"/>
              </a:rPr>
              <a:t>Sean Seah</a:t>
            </a:r>
          </a:p>
        </p:txBody>
      </p:sp>
      <p:pic>
        <p:nvPicPr>
          <p:cNvPr id="49" name="Picture 7">
            <a:extLst>
              <a:ext uri="{FF2B5EF4-FFF2-40B4-BE49-F238E27FC236}">
                <a16:creationId xmlns:a16="http://schemas.microsoft.com/office/drawing/2014/main" id="{9513929B-56C3-41C9-45CA-D8450429FDA0}"/>
              </a:ext>
            </a:extLst>
          </p:cNvPr>
          <p:cNvPicPr>
            <a:picLocks noChangeAspect="1" noChangeArrowheads="1"/>
          </p:cNvPicPr>
          <p:nvPr/>
        </p:nvPicPr>
        <p:blipFill>
          <a:blip r:embed="rId30" cstate="email">
            <a:extLst>
              <a:ext uri="{28A0092B-C50C-407E-A947-70E740481C1C}">
                <a14:useLocalDpi xmlns:a14="http://schemas.microsoft.com/office/drawing/2010/main" val="0"/>
              </a:ext>
            </a:extLst>
          </a:blip>
          <a:srcRect/>
          <a:stretch/>
        </p:blipFill>
        <p:spPr bwMode="auto">
          <a:xfrm>
            <a:off x="1767098" y="8361026"/>
            <a:ext cx="955821" cy="1015845"/>
          </a:xfrm>
          <a:prstGeom prst="roundRect">
            <a:avLst>
              <a:gd name="adj" fmla="val 16667"/>
            </a:avLst>
          </a:prstGeom>
          <a:ln w="9525">
            <a:solidFill>
              <a:schemeClr val="tx1"/>
            </a:solidFill>
            <a:miter lim="800000"/>
            <a:headEnd/>
            <a:tailEnd/>
          </a:ln>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Lst>
        </p:spPr>
      </p:pic>
      <p:pic>
        <p:nvPicPr>
          <p:cNvPr id="52" name="Picture 16">
            <a:extLst>
              <a:ext uri="{FF2B5EF4-FFF2-40B4-BE49-F238E27FC236}">
                <a16:creationId xmlns:a16="http://schemas.microsoft.com/office/drawing/2014/main" id="{1A01994D-463F-B51C-BF36-1B33B7CA0018}"/>
              </a:ext>
            </a:extLst>
          </p:cNvPr>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p:blipFill>
        <p:spPr bwMode="auto">
          <a:xfrm>
            <a:off x="5863760" y="8377145"/>
            <a:ext cx="826964" cy="995336"/>
          </a:xfrm>
          <a:prstGeom prst="roundRect">
            <a:avLst>
              <a:gd name="adj" fmla="val 16667"/>
            </a:avLst>
          </a:prstGeom>
          <a:ln w="3175">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Lst>
        </p:spPr>
      </p:pic>
      <p:sp>
        <p:nvSpPr>
          <p:cNvPr id="54" name="TextBox 53">
            <a:extLst>
              <a:ext uri="{FF2B5EF4-FFF2-40B4-BE49-F238E27FC236}">
                <a16:creationId xmlns:a16="http://schemas.microsoft.com/office/drawing/2014/main" id="{1E421676-BE17-ED5C-D5DB-12D879B33D39}"/>
              </a:ext>
            </a:extLst>
          </p:cNvPr>
          <p:cNvSpPr txBox="1"/>
          <p:nvPr/>
        </p:nvSpPr>
        <p:spPr>
          <a:xfrm>
            <a:off x="1600205" y="9387818"/>
            <a:ext cx="1251551" cy="300082"/>
          </a:xfrm>
          <a:prstGeom prst="rect">
            <a:avLst/>
          </a:prstGeom>
          <a:noFill/>
        </p:spPr>
        <p:txBody>
          <a:bodyPr wrap="square" rtlCol="0">
            <a:spAutoFit/>
          </a:bodyPr>
          <a:lstStyle/>
          <a:p>
            <a:pPr algn="ctr" defTabSz="914580">
              <a:defRPr/>
            </a:pPr>
            <a:r>
              <a:rPr lang="en-US" sz="1350" dirty="0">
                <a:solidFill>
                  <a:prstClr val="black"/>
                </a:solidFill>
                <a:latin typeface="Calibri" panose="020F0502020204030204"/>
              </a:rPr>
              <a:t>David Wong</a:t>
            </a:r>
          </a:p>
        </p:txBody>
      </p:sp>
      <p:sp>
        <p:nvSpPr>
          <p:cNvPr id="59" name="TextBox 58">
            <a:extLst>
              <a:ext uri="{FF2B5EF4-FFF2-40B4-BE49-F238E27FC236}">
                <a16:creationId xmlns:a16="http://schemas.microsoft.com/office/drawing/2014/main" id="{2A063BA8-D3EF-3BCA-F29F-15C84D91FCD4}"/>
              </a:ext>
            </a:extLst>
          </p:cNvPr>
          <p:cNvSpPr txBox="1"/>
          <p:nvPr/>
        </p:nvSpPr>
        <p:spPr>
          <a:xfrm>
            <a:off x="5660019" y="9470092"/>
            <a:ext cx="1144509" cy="409023"/>
          </a:xfrm>
          <a:prstGeom prst="rect">
            <a:avLst/>
          </a:prstGeom>
          <a:noFill/>
        </p:spPr>
        <p:txBody>
          <a:bodyPr wrap="square" rtlCol="0">
            <a:spAutoFit/>
          </a:bodyPr>
          <a:lstStyle/>
          <a:p>
            <a:pPr algn="ctr" defTabSz="914580">
              <a:lnSpc>
                <a:spcPts val="1200"/>
              </a:lnSpc>
              <a:defRPr/>
            </a:pPr>
            <a:r>
              <a:rPr lang="en-US" sz="1400" dirty="0" err="1">
                <a:solidFill>
                  <a:prstClr val="black"/>
                </a:solidFill>
                <a:latin typeface="Calibri" panose="020F0502020204030204"/>
              </a:rPr>
              <a:t>Dr.Chin</a:t>
            </a:r>
            <a:r>
              <a:rPr lang="en-US" sz="1400" dirty="0">
                <a:solidFill>
                  <a:prstClr val="black"/>
                </a:solidFill>
                <a:latin typeface="Calibri" panose="020F0502020204030204"/>
              </a:rPr>
              <a:t> </a:t>
            </a:r>
            <a:r>
              <a:rPr lang="en-US" sz="1350" dirty="0">
                <a:solidFill>
                  <a:prstClr val="black"/>
                </a:solidFill>
                <a:latin typeface="Calibri" panose="020F0502020204030204"/>
              </a:rPr>
              <a:t>Chee</a:t>
            </a:r>
            <a:r>
              <a:rPr lang="en-US" sz="1400" dirty="0">
                <a:solidFill>
                  <a:prstClr val="black"/>
                </a:solidFill>
                <a:latin typeface="Calibri" panose="020F0502020204030204"/>
              </a:rPr>
              <a:t> Seong</a:t>
            </a:r>
          </a:p>
        </p:txBody>
      </p:sp>
      <p:sp>
        <p:nvSpPr>
          <p:cNvPr id="61" name="TextBox 60">
            <a:extLst>
              <a:ext uri="{FF2B5EF4-FFF2-40B4-BE49-F238E27FC236}">
                <a16:creationId xmlns:a16="http://schemas.microsoft.com/office/drawing/2014/main" id="{0A8E3099-2F97-9B3F-CCB8-BEEF8732F385}"/>
              </a:ext>
            </a:extLst>
          </p:cNvPr>
          <p:cNvSpPr txBox="1"/>
          <p:nvPr/>
        </p:nvSpPr>
        <p:spPr>
          <a:xfrm>
            <a:off x="309278" y="8648704"/>
            <a:ext cx="1290926" cy="369332"/>
          </a:xfrm>
          <a:prstGeom prst="rect">
            <a:avLst/>
          </a:prstGeom>
          <a:solidFill>
            <a:schemeClr val="tx2"/>
          </a:solidFill>
        </p:spPr>
        <p:txBody>
          <a:bodyPr wrap="square" rtlCol="0">
            <a:spAutoFit/>
          </a:bodyPr>
          <a:lstStyle/>
          <a:p>
            <a:pPr defTabSz="1371945">
              <a:defRPr/>
            </a:pPr>
            <a:r>
              <a:rPr lang="en-MY" b="1" dirty="0">
                <a:solidFill>
                  <a:prstClr val="white"/>
                </a:solidFill>
                <a:latin typeface="Abadi" panose="020B0604020104020204" pitchFamily="34" charset="0"/>
              </a:rPr>
              <a:t>ADVISORS</a:t>
            </a:r>
          </a:p>
        </p:txBody>
      </p:sp>
      <p:pic>
        <p:nvPicPr>
          <p:cNvPr id="82" name="Picture 81">
            <a:extLst>
              <a:ext uri="{FF2B5EF4-FFF2-40B4-BE49-F238E27FC236}">
                <a16:creationId xmlns:a16="http://schemas.microsoft.com/office/drawing/2014/main" id="{65FE438D-D1B4-8E4D-6906-6B853EBC32C3}"/>
              </a:ext>
            </a:extLst>
          </p:cNvPr>
          <p:cNvPicPr>
            <a:picLocks noChangeAspect="1"/>
          </p:cNvPicPr>
          <p:nvPr/>
        </p:nvPicPr>
        <p:blipFill>
          <a:blip r:embed="rId32" cstate="print">
            <a:extLst>
              <a:ext uri="{28A0092B-C50C-407E-A947-70E740481C1C}">
                <a14:useLocalDpi xmlns:a14="http://schemas.microsoft.com/office/drawing/2010/main" val="0"/>
              </a:ext>
            </a:extLst>
          </a:blip>
          <a:srcRect l="2145" t="-1973" r="9858" b="50166"/>
          <a:stretch/>
        </p:blipFill>
        <p:spPr>
          <a:xfrm>
            <a:off x="356005" y="1744599"/>
            <a:ext cx="2029997" cy="2040768"/>
          </a:xfrm>
          <a:prstGeom prst="roundRect">
            <a:avLst>
              <a:gd name="adj" fmla="val 16667"/>
            </a:avLst>
          </a:prstGeom>
          <a:ln>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36" name="TextBox 35">
            <a:extLst>
              <a:ext uri="{FF2B5EF4-FFF2-40B4-BE49-F238E27FC236}">
                <a16:creationId xmlns:a16="http://schemas.microsoft.com/office/drawing/2014/main" id="{A378D135-B1D9-4D88-BE68-032F6F70E13A}"/>
              </a:ext>
            </a:extLst>
          </p:cNvPr>
          <p:cNvSpPr txBox="1"/>
          <p:nvPr/>
        </p:nvSpPr>
        <p:spPr>
          <a:xfrm>
            <a:off x="309278" y="1186898"/>
            <a:ext cx="15758835" cy="461665"/>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371945">
              <a:defRPr/>
            </a:pPr>
            <a:r>
              <a:rPr lang="en-US" sz="2400" b="1" dirty="0">
                <a:solidFill>
                  <a:prstClr val="white"/>
                </a:solidFill>
                <a:latin typeface="Arial Black" panose="020B0A04020102020204" pitchFamily="34" charset="0"/>
              </a:rPr>
              <a:t>OFFICE BEARERS</a:t>
            </a:r>
            <a:endParaRPr lang="en-MY" sz="2400" b="1" dirty="0">
              <a:solidFill>
                <a:prstClr val="white"/>
              </a:solidFill>
              <a:latin typeface="Arial Black" panose="020B0A04020102020204" pitchFamily="34" charset="0"/>
            </a:endParaRPr>
          </a:p>
        </p:txBody>
      </p:sp>
      <p:sp>
        <p:nvSpPr>
          <p:cNvPr id="35" name="TextBox 34">
            <a:extLst>
              <a:ext uri="{FF2B5EF4-FFF2-40B4-BE49-F238E27FC236}">
                <a16:creationId xmlns:a16="http://schemas.microsoft.com/office/drawing/2014/main" id="{D1B6A77B-81DF-E266-4F9A-93B6118CC600}"/>
              </a:ext>
            </a:extLst>
          </p:cNvPr>
          <p:cNvSpPr txBox="1"/>
          <p:nvPr/>
        </p:nvSpPr>
        <p:spPr>
          <a:xfrm>
            <a:off x="1981205" y="2019300"/>
            <a:ext cx="1623395" cy="1104148"/>
          </a:xfrm>
          <a:prstGeom prst="rect">
            <a:avLst/>
          </a:prstGeom>
          <a:solidFill>
            <a:schemeClr val="bg1"/>
          </a:solidFill>
        </p:spPr>
        <p:txBody>
          <a:bodyPr wrap="square" rtlCol="0">
            <a:spAutoFit/>
          </a:bodyPr>
          <a:lstStyle/>
          <a:p>
            <a:pPr defTabSz="1371945">
              <a:defRPr/>
            </a:pPr>
            <a:r>
              <a:rPr lang="en-US" sz="2000" b="1" dirty="0">
                <a:solidFill>
                  <a:prstClr val="black"/>
                </a:solidFill>
                <a:latin typeface="Calibri" panose="020F0502020204030204"/>
              </a:rPr>
              <a:t>CHAIRMAN</a:t>
            </a:r>
          </a:p>
          <a:p>
            <a:pPr defTabSz="1371945">
              <a:defRPr/>
            </a:pPr>
            <a:r>
              <a:rPr lang="en-US" sz="1875" b="1" dirty="0">
                <a:solidFill>
                  <a:prstClr val="black"/>
                </a:solidFill>
                <a:latin typeface="Calibri" panose="020F0502020204030204"/>
              </a:rPr>
              <a:t>ALEX LIEW</a:t>
            </a:r>
          </a:p>
          <a:p>
            <a:pPr defTabSz="1371945">
              <a:defRPr/>
            </a:pPr>
            <a:r>
              <a:rPr lang="en-US" sz="1350" b="1" i="1" dirty="0">
                <a:solidFill>
                  <a:prstClr val="black"/>
                </a:solidFill>
                <a:latin typeface="Calibri" panose="020F0502020204030204"/>
              </a:rPr>
              <a:t>GLOCOMP SYSTEMS </a:t>
            </a:r>
          </a:p>
          <a:p>
            <a:pPr defTabSz="1371945">
              <a:defRPr/>
            </a:pPr>
            <a:r>
              <a:rPr lang="en-US" sz="1350" b="1" i="1" dirty="0">
                <a:solidFill>
                  <a:prstClr val="black"/>
                </a:solidFill>
                <a:latin typeface="Calibri" panose="020F0502020204030204"/>
              </a:rPr>
              <a:t>(M) SDN BHD</a:t>
            </a:r>
            <a:endParaRPr lang="en-US" sz="1650" b="1" i="1" dirty="0">
              <a:solidFill>
                <a:prstClr val="black"/>
              </a:solidFill>
              <a:latin typeface="Calibri" panose="020F0502020204030204"/>
            </a:endParaRPr>
          </a:p>
        </p:txBody>
      </p:sp>
      <p:grpSp>
        <p:nvGrpSpPr>
          <p:cNvPr id="110" name="Group 109">
            <a:extLst>
              <a:ext uri="{FF2B5EF4-FFF2-40B4-BE49-F238E27FC236}">
                <a16:creationId xmlns:a16="http://schemas.microsoft.com/office/drawing/2014/main" id="{EAFD7788-2A17-059F-4B98-8F7C96C42008}"/>
              </a:ext>
            </a:extLst>
          </p:cNvPr>
          <p:cNvGrpSpPr/>
          <p:nvPr/>
        </p:nvGrpSpPr>
        <p:grpSpPr>
          <a:xfrm>
            <a:off x="16333339" y="1181099"/>
            <a:ext cx="1873847" cy="461665"/>
            <a:chOff x="15451039" y="633294"/>
            <a:chExt cx="1873847" cy="461665"/>
          </a:xfrm>
        </p:grpSpPr>
        <p:sp>
          <p:nvSpPr>
            <p:cNvPr id="109" name="Rectangle 108">
              <a:extLst>
                <a:ext uri="{FF2B5EF4-FFF2-40B4-BE49-F238E27FC236}">
                  <a16:creationId xmlns:a16="http://schemas.microsoft.com/office/drawing/2014/main" id="{0EA5BD31-01AF-DC4F-EE70-32F86FD79985}"/>
                </a:ext>
              </a:extLst>
            </p:cNvPr>
            <p:cNvSpPr/>
            <p:nvPr/>
          </p:nvSpPr>
          <p:spPr>
            <a:xfrm>
              <a:off x="15451039" y="633294"/>
              <a:ext cx="1873847" cy="461665"/>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914535">
                <a:defRPr/>
              </a:pPr>
              <a:endParaRPr lang="en-US">
                <a:solidFill>
                  <a:prstClr val="white"/>
                </a:solidFill>
                <a:latin typeface="Calibri" panose="020F0502020204030204"/>
              </a:endParaRPr>
            </a:p>
          </p:txBody>
        </p:sp>
        <p:sp>
          <p:nvSpPr>
            <p:cNvPr id="83" name="TextBox 82">
              <a:extLst>
                <a:ext uri="{FF2B5EF4-FFF2-40B4-BE49-F238E27FC236}">
                  <a16:creationId xmlns:a16="http://schemas.microsoft.com/office/drawing/2014/main" id="{FBD57AB1-A088-1EE0-370C-D4517AF103BA}"/>
                </a:ext>
              </a:extLst>
            </p:cNvPr>
            <p:cNvSpPr txBox="1"/>
            <p:nvPr/>
          </p:nvSpPr>
          <p:spPr>
            <a:xfrm>
              <a:off x="15542232" y="716664"/>
              <a:ext cx="1755168" cy="307777"/>
            </a:xfrm>
            <a:prstGeom prst="rect">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371945">
                <a:defRPr/>
              </a:pPr>
              <a:r>
                <a:rPr lang="en-US" sz="1400" b="1" dirty="0">
                  <a:solidFill>
                    <a:srgbClr val="44546A"/>
                  </a:solidFill>
                  <a:latin typeface="Arial Black" panose="020B0A04020102020204" pitchFamily="34" charset="0"/>
                </a:rPr>
                <a:t>-</a:t>
              </a:r>
              <a:r>
                <a:rPr lang="en-US" sz="1400" b="1" dirty="0">
                  <a:solidFill>
                    <a:prstClr val="white"/>
                  </a:solidFill>
                  <a:latin typeface="Arial Black" panose="020B0A04020102020204" pitchFamily="34" charset="0"/>
                </a:rPr>
                <a:t>SECRETARIAT</a:t>
              </a:r>
              <a:endParaRPr lang="en-US" sz="1601" b="1" dirty="0">
                <a:solidFill>
                  <a:prstClr val="white"/>
                </a:solidFill>
                <a:latin typeface="Arial Black" panose="020B0A04020102020204" pitchFamily="34" charset="0"/>
              </a:endParaRPr>
            </a:p>
          </p:txBody>
        </p:sp>
      </p:grpSp>
      <p:pic>
        <p:nvPicPr>
          <p:cNvPr id="99" name="Picture 98">
            <a:extLst>
              <a:ext uri="{FF2B5EF4-FFF2-40B4-BE49-F238E27FC236}">
                <a16:creationId xmlns:a16="http://schemas.microsoft.com/office/drawing/2014/main" id="{B7F45222-73EA-D0DD-6D7F-06FAFFC6154E}"/>
              </a:ext>
            </a:extLst>
          </p:cNvPr>
          <p:cNvPicPr>
            <a:picLocks noChangeAspect="1"/>
          </p:cNvPicPr>
          <p:nvPr/>
        </p:nvPicPr>
        <p:blipFill>
          <a:blip r:embed="rId33" cstate="print">
            <a:extLst>
              <a:ext uri="{28A0092B-C50C-407E-A947-70E740481C1C}">
                <a14:useLocalDpi xmlns:a14="http://schemas.microsoft.com/office/drawing/2010/main" val="0"/>
              </a:ext>
            </a:extLst>
          </a:blip>
          <a:srcRect/>
          <a:stretch/>
        </p:blipFill>
        <p:spPr>
          <a:xfrm>
            <a:off x="16603790" y="2171705"/>
            <a:ext cx="1416065" cy="1452899"/>
          </a:xfrm>
          <a:prstGeom prst="roundRect">
            <a:avLst>
              <a:gd name="adj" fmla="val 16667"/>
            </a:avLst>
          </a:prstGeom>
          <a:ln>
            <a:solidFill>
              <a:schemeClr val="tx1"/>
            </a:solidFill>
          </a:ln>
          <a:effectLst/>
          <a:scene3d>
            <a:camera prst="orthographicFront"/>
            <a:lightRig rig="contrasting" dir="t">
              <a:rot lat="0" lon="0" rev="4200000"/>
            </a:lightRig>
          </a:scene3d>
          <a:sp3d prstMaterial="plastic">
            <a:bevelT w="381000" h="114300" prst="relaxedInset"/>
            <a:contourClr>
              <a:srgbClr val="969696"/>
            </a:contourClr>
          </a:sp3d>
        </p:spPr>
      </p:pic>
      <p:sp>
        <p:nvSpPr>
          <p:cNvPr id="101" name="TextBox 100">
            <a:extLst>
              <a:ext uri="{FF2B5EF4-FFF2-40B4-BE49-F238E27FC236}">
                <a16:creationId xmlns:a16="http://schemas.microsoft.com/office/drawing/2014/main" id="{045CE444-19D3-C263-7114-3426E5453EDA}"/>
              </a:ext>
            </a:extLst>
          </p:cNvPr>
          <p:cNvSpPr txBox="1"/>
          <p:nvPr/>
        </p:nvSpPr>
        <p:spPr>
          <a:xfrm>
            <a:off x="16541530" y="3598775"/>
            <a:ext cx="1568096" cy="554126"/>
          </a:xfrm>
          <a:prstGeom prst="rect">
            <a:avLst/>
          </a:prstGeom>
          <a:noFill/>
        </p:spPr>
        <p:txBody>
          <a:bodyPr wrap="square">
            <a:spAutoFit/>
          </a:bodyPr>
          <a:lstStyle/>
          <a:p>
            <a:pPr algn="ctr" defTabSz="1371945">
              <a:defRPr/>
            </a:pPr>
            <a:r>
              <a:rPr lang="en-US" sz="1601" dirty="0">
                <a:solidFill>
                  <a:prstClr val="black"/>
                </a:solidFill>
                <a:latin typeface="Calibri" panose="020F0502020204030204"/>
              </a:rPr>
              <a:t>ONG KIAN YEW</a:t>
            </a:r>
          </a:p>
          <a:p>
            <a:pPr algn="ctr" defTabSz="1371945">
              <a:defRPr/>
            </a:pPr>
            <a:r>
              <a:rPr lang="en-US" sz="1400" dirty="0">
                <a:solidFill>
                  <a:prstClr val="black"/>
                </a:solidFill>
                <a:latin typeface="Calibri" panose="020F0502020204030204"/>
              </a:rPr>
              <a:t>CEO</a:t>
            </a:r>
          </a:p>
        </p:txBody>
      </p:sp>
      <p:graphicFrame>
        <p:nvGraphicFramePr>
          <p:cNvPr id="22" name="Diagram 21">
            <a:extLst>
              <a:ext uri="{FF2B5EF4-FFF2-40B4-BE49-F238E27FC236}">
                <a16:creationId xmlns:a16="http://schemas.microsoft.com/office/drawing/2014/main" id="{204411F7-8803-7D1A-D547-476FC5185B0D}"/>
              </a:ext>
            </a:extLst>
          </p:cNvPr>
          <p:cNvGraphicFramePr/>
          <p:nvPr/>
        </p:nvGraphicFramePr>
        <p:xfrm>
          <a:off x="16513354" y="4198220"/>
          <a:ext cx="1568096" cy="3137529"/>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cxnSp>
        <p:nvCxnSpPr>
          <p:cNvPr id="65" name="Straight Connector 64">
            <a:extLst>
              <a:ext uri="{FF2B5EF4-FFF2-40B4-BE49-F238E27FC236}">
                <a16:creationId xmlns:a16="http://schemas.microsoft.com/office/drawing/2014/main" id="{EB5C4558-6A0B-5E9B-4813-97C16F4FC071}"/>
              </a:ext>
            </a:extLst>
          </p:cNvPr>
          <p:cNvCxnSpPr>
            <a:cxnSpLocks/>
          </p:cNvCxnSpPr>
          <p:nvPr/>
        </p:nvCxnSpPr>
        <p:spPr>
          <a:xfrm>
            <a:off x="17297400" y="4076702"/>
            <a:ext cx="0" cy="1179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Freeform 26">
            <a:extLst>
              <a:ext uri="{FF2B5EF4-FFF2-40B4-BE49-F238E27FC236}">
                <a16:creationId xmlns:a16="http://schemas.microsoft.com/office/drawing/2014/main" id="{55CF27B1-AD7D-164C-AB0E-AA88D7F75B29}"/>
              </a:ext>
            </a:extLst>
          </p:cNvPr>
          <p:cNvSpPr/>
          <p:nvPr/>
        </p:nvSpPr>
        <p:spPr>
          <a:xfrm>
            <a:off x="14678412" y="364604"/>
            <a:ext cx="3064353" cy="658836"/>
          </a:xfrm>
          <a:custGeom>
            <a:avLst/>
            <a:gdLst/>
            <a:ahLst/>
            <a:cxnLst/>
            <a:rect l="l" t="t" r="r" b="b"/>
            <a:pathLst>
              <a:path w="3064353" h="658836">
                <a:moveTo>
                  <a:pt x="0" y="0"/>
                </a:moveTo>
                <a:lnTo>
                  <a:pt x="3064353" y="0"/>
                </a:lnTo>
                <a:lnTo>
                  <a:pt x="3064353" y="658836"/>
                </a:lnTo>
                <a:lnTo>
                  <a:pt x="0" y="658836"/>
                </a:lnTo>
                <a:lnTo>
                  <a:pt x="0" y="0"/>
                </a:lnTo>
                <a:close/>
              </a:path>
            </a:pathLst>
          </a:custGeom>
          <a:blipFill>
            <a:blip r:embed="rId39" cstate="screen">
              <a:extLst>
                <a:ext uri="{28A0092B-C50C-407E-A947-70E740481C1C}">
                  <a14:useLocalDpi xmlns:a14="http://schemas.microsoft.com/office/drawing/2010/main" val="0"/>
                </a:ext>
              </a:extLst>
            </a:blip>
            <a:stretch>
              <a:fillRect/>
            </a:stretch>
          </a:blipFill>
        </p:spPr>
      </p:sp>
      <p:grpSp>
        <p:nvGrpSpPr>
          <p:cNvPr id="73" name="Group 72">
            <a:extLst>
              <a:ext uri="{FF2B5EF4-FFF2-40B4-BE49-F238E27FC236}">
                <a16:creationId xmlns:a16="http://schemas.microsoft.com/office/drawing/2014/main" id="{B792C75D-33FD-15BC-D417-E9A08AD568BB}"/>
              </a:ext>
            </a:extLst>
          </p:cNvPr>
          <p:cNvGrpSpPr/>
          <p:nvPr/>
        </p:nvGrpSpPr>
        <p:grpSpPr>
          <a:xfrm>
            <a:off x="3276800" y="6204332"/>
            <a:ext cx="1735955" cy="1936945"/>
            <a:chOff x="4436849" y="6012090"/>
            <a:chExt cx="1829802" cy="1936945"/>
          </a:xfrm>
        </p:grpSpPr>
        <p:sp>
          <p:nvSpPr>
            <p:cNvPr id="74" name="Rectangle: Rounded Corners 73">
              <a:extLst>
                <a:ext uri="{FF2B5EF4-FFF2-40B4-BE49-F238E27FC236}">
                  <a16:creationId xmlns:a16="http://schemas.microsoft.com/office/drawing/2014/main" id="{9428D65D-BA11-B817-85CA-2DC04F29C365}"/>
                </a:ext>
              </a:extLst>
            </p:cNvPr>
            <p:cNvSpPr>
              <a:spLocks noChangeAspect="1"/>
            </p:cNvSpPr>
            <p:nvPr/>
          </p:nvSpPr>
          <p:spPr>
            <a:xfrm>
              <a:off x="4753703" y="6012090"/>
              <a:ext cx="1344168" cy="1344168"/>
            </a:xfrm>
            <a:prstGeom prst="roundRect">
              <a:avLst/>
            </a:prstGeom>
            <a:blipFill>
              <a:blip r:embed="rId40"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75" name="TextBox 74">
              <a:extLst>
                <a:ext uri="{FF2B5EF4-FFF2-40B4-BE49-F238E27FC236}">
                  <a16:creationId xmlns:a16="http://schemas.microsoft.com/office/drawing/2014/main" id="{4AD25171-D2C8-84BD-436E-45FB23013F37}"/>
                </a:ext>
              </a:extLst>
            </p:cNvPr>
            <p:cNvSpPr txBox="1"/>
            <p:nvPr/>
          </p:nvSpPr>
          <p:spPr>
            <a:xfrm>
              <a:off x="4436849" y="7367786"/>
              <a:ext cx="1829802" cy="581249"/>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TOH YUNG FEI</a:t>
              </a:r>
            </a:p>
            <a:p>
              <a:pPr algn="ctr" defTabSz="1371945">
                <a:lnSpc>
                  <a:spcPts val="1301"/>
                </a:lnSpc>
                <a:defRPr/>
              </a:pPr>
              <a:r>
                <a:rPr lang="en-US" sz="900" cap="all" dirty="0">
                  <a:solidFill>
                    <a:prstClr val="black"/>
                  </a:solidFill>
                  <a:latin typeface="Calibri" panose="020F0502020204030204"/>
                </a:rPr>
                <a:t>NTT DATA Business Solutions MSC </a:t>
              </a: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grpSp>
        <p:nvGrpSpPr>
          <p:cNvPr id="78" name="Group 77">
            <a:extLst>
              <a:ext uri="{FF2B5EF4-FFF2-40B4-BE49-F238E27FC236}">
                <a16:creationId xmlns:a16="http://schemas.microsoft.com/office/drawing/2014/main" id="{2B57EF6B-C49A-EF40-B303-116967EB9CE7}"/>
              </a:ext>
            </a:extLst>
          </p:cNvPr>
          <p:cNvGrpSpPr/>
          <p:nvPr/>
        </p:nvGrpSpPr>
        <p:grpSpPr>
          <a:xfrm>
            <a:off x="4697527" y="6255762"/>
            <a:ext cx="1761003" cy="1864420"/>
            <a:chOff x="4436849" y="6012090"/>
            <a:chExt cx="1829802" cy="1969796"/>
          </a:xfrm>
        </p:grpSpPr>
        <p:sp>
          <p:nvSpPr>
            <p:cNvPr id="79" name="Rectangle: Rounded Corners 78">
              <a:extLst>
                <a:ext uri="{FF2B5EF4-FFF2-40B4-BE49-F238E27FC236}">
                  <a16:creationId xmlns:a16="http://schemas.microsoft.com/office/drawing/2014/main" id="{5A130309-CAE4-8349-1840-B4075EC6E2FD}"/>
                </a:ext>
              </a:extLst>
            </p:cNvPr>
            <p:cNvSpPr>
              <a:spLocks noChangeAspect="1"/>
            </p:cNvSpPr>
            <p:nvPr/>
          </p:nvSpPr>
          <p:spPr>
            <a:xfrm>
              <a:off x="4753703" y="6012090"/>
              <a:ext cx="1344168" cy="1344168"/>
            </a:xfrm>
            <a:prstGeom prst="roundRect">
              <a:avLst/>
            </a:prstGeom>
            <a:blipFill>
              <a:blip r:embed="rId41"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80" name="TextBox 79">
              <a:extLst>
                <a:ext uri="{FF2B5EF4-FFF2-40B4-BE49-F238E27FC236}">
                  <a16:creationId xmlns:a16="http://schemas.microsoft.com/office/drawing/2014/main" id="{1C5AAFF4-80A3-F88E-EAF7-CA01D3189BCA}"/>
                </a:ext>
              </a:extLst>
            </p:cNvPr>
            <p:cNvSpPr txBox="1"/>
            <p:nvPr/>
          </p:nvSpPr>
          <p:spPr>
            <a:xfrm>
              <a:off x="4436849" y="7367785"/>
              <a:ext cx="1829802" cy="614101"/>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a:rPr>
                <a:t>MARK LEOW</a:t>
              </a:r>
            </a:p>
            <a:p>
              <a:pPr algn="ctr" defTabSz="1371945">
                <a:lnSpc>
                  <a:spcPts val="1301"/>
                </a:lnSpc>
                <a:defRPr/>
              </a:pPr>
              <a:r>
                <a:rPr lang="en-US" sz="900" cap="all" dirty="0">
                  <a:solidFill>
                    <a:prstClr val="black"/>
                  </a:solidFill>
                  <a:latin typeface="Calibri" panose="020F0502020204030204"/>
                </a:rPr>
                <a:t>Verity Intelligence </a:t>
              </a:r>
            </a:p>
            <a:p>
              <a:pPr algn="ctr" defTabSz="1371945">
                <a:lnSpc>
                  <a:spcPts val="1301"/>
                </a:lnSpc>
                <a:defRPr/>
              </a:pP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grpSp>
        <p:nvGrpSpPr>
          <p:cNvPr id="81" name="Group 80">
            <a:extLst>
              <a:ext uri="{FF2B5EF4-FFF2-40B4-BE49-F238E27FC236}">
                <a16:creationId xmlns:a16="http://schemas.microsoft.com/office/drawing/2014/main" id="{2D6C1F2C-D4A2-87A0-67F3-64571240132A}"/>
              </a:ext>
            </a:extLst>
          </p:cNvPr>
          <p:cNvGrpSpPr/>
          <p:nvPr/>
        </p:nvGrpSpPr>
        <p:grpSpPr>
          <a:xfrm>
            <a:off x="6127129" y="6255758"/>
            <a:ext cx="1721700" cy="1851084"/>
            <a:chOff x="4436849" y="6067692"/>
            <a:chExt cx="1829802" cy="1895193"/>
          </a:xfrm>
        </p:grpSpPr>
        <p:sp>
          <p:nvSpPr>
            <p:cNvPr id="84" name="Rectangle: Rounded Corners 83">
              <a:extLst>
                <a:ext uri="{FF2B5EF4-FFF2-40B4-BE49-F238E27FC236}">
                  <a16:creationId xmlns:a16="http://schemas.microsoft.com/office/drawing/2014/main" id="{FFD6ADFC-D5D8-6875-5D55-6F37D5134B8D}"/>
                </a:ext>
              </a:extLst>
            </p:cNvPr>
            <p:cNvSpPr>
              <a:spLocks noChangeAspect="1"/>
            </p:cNvSpPr>
            <p:nvPr/>
          </p:nvSpPr>
          <p:spPr>
            <a:xfrm>
              <a:off x="4753703" y="6067692"/>
              <a:ext cx="1288567" cy="1288566"/>
            </a:xfrm>
            <a:prstGeom prst="roundRect">
              <a:avLst/>
            </a:prstGeom>
            <a:blipFill>
              <a:blip r:embed="rId42"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dirty="0">
                <a:solidFill>
                  <a:prstClr val="black"/>
                </a:solidFill>
                <a:latin typeface="Calibri" panose="020F0502020204030204"/>
              </a:endParaRPr>
            </a:p>
          </p:txBody>
        </p:sp>
        <p:sp>
          <p:nvSpPr>
            <p:cNvPr id="85" name="TextBox 84">
              <a:extLst>
                <a:ext uri="{FF2B5EF4-FFF2-40B4-BE49-F238E27FC236}">
                  <a16:creationId xmlns:a16="http://schemas.microsoft.com/office/drawing/2014/main" id="{883B70FE-0E4D-9FFA-6172-A0BB359591A2}"/>
                </a:ext>
              </a:extLst>
            </p:cNvPr>
            <p:cNvSpPr txBox="1"/>
            <p:nvPr/>
          </p:nvSpPr>
          <p:spPr>
            <a:xfrm>
              <a:off x="4436849" y="7367786"/>
              <a:ext cx="1829802" cy="595099"/>
            </a:xfrm>
            <a:prstGeom prst="rect">
              <a:avLst/>
            </a:prstGeom>
            <a:noFill/>
          </p:spPr>
          <p:txBody>
            <a:bodyPr wrap="square" rtlCol="0">
              <a:spAutoFit/>
            </a:bodyPr>
            <a:lstStyle/>
            <a:p>
              <a:pPr algn="ctr" defTabSz="1371945">
                <a:lnSpc>
                  <a:spcPts val="1301"/>
                </a:lnSpc>
                <a:defRPr/>
              </a:pPr>
              <a:r>
                <a:rPr lang="en-US" sz="1350" cap="all" dirty="0">
                  <a:solidFill>
                    <a:prstClr val="black"/>
                  </a:solidFill>
                  <a:latin typeface="Calibri" panose="020F0502020204030204"/>
                </a:rPr>
                <a:t>Camelia Loh</a:t>
              </a:r>
            </a:p>
            <a:p>
              <a:pPr algn="ctr" defTabSz="1371945">
                <a:lnSpc>
                  <a:spcPts val="1301"/>
                </a:lnSpc>
                <a:defRPr/>
              </a:pPr>
              <a:r>
                <a:rPr lang="en-US" sz="900" cap="all" dirty="0">
                  <a:solidFill>
                    <a:prstClr val="black"/>
                  </a:solidFill>
                  <a:latin typeface="Calibri" panose="020F0502020204030204"/>
                </a:rPr>
                <a:t>Talent In Motion </a:t>
              </a:r>
            </a:p>
            <a:p>
              <a:pPr algn="ctr" defTabSz="1371945">
                <a:lnSpc>
                  <a:spcPts val="1301"/>
                </a:lnSpc>
                <a:defRPr/>
              </a:pPr>
              <a:r>
                <a:rPr lang="en-US" sz="900" cap="all" dirty="0" err="1">
                  <a:solidFill>
                    <a:prstClr val="black"/>
                  </a:solidFill>
                  <a:latin typeface="Calibri" panose="020F0502020204030204"/>
                </a:rPr>
                <a:t>Sdn</a:t>
              </a:r>
              <a:r>
                <a:rPr lang="en-US" sz="900" cap="all" dirty="0">
                  <a:solidFill>
                    <a:prstClr val="black"/>
                  </a:solidFill>
                  <a:latin typeface="Calibri" panose="020F0502020204030204"/>
                </a:rPr>
                <a:t> </a:t>
              </a:r>
              <a:r>
                <a:rPr lang="en-US" sz="900" cap="all" dirty="0" err="1">
                  <a:solidFill>
                    <a:prstClr val="black"/>
                  </a:solidFill>
                  <a:latin typeface="Calibri" panose="020F0502020204030204"/>
                </a:rPr>
                <a:t>Bhd</a:t>
              </a:r>
              <a:endParaRPr lang="en-US" sz="900" cap="all" dirty="0">
                <a:solidFill>
                  <a:prstClr val="black"/>
                </a:solidFill>
                <a:latin typeface="Calibri" panose="020F0502020204030204"/>
              </a:endParaRPr>
            </a:p>
          </p:txBody>
        </p:sp>
      </p:grpSp>
      <p:grpSp>
        <p:nvGrpSpPr>
          <p:cNvPr id="86" name="Group 85">
            <a:extLst>
              <a:ext uri="{FF2B5EF4-FFF2-40B4-BE49-F238E27FC236}">
                <a16:creationId xmlns:a16="http://schemas.microsoft.com/office/drawing/2014/main" id="{9A897C0F-B09B-D1B5-CE1F-ED80402D79E7}"/>
              </a:ext>
            </a:extLst>
          </p:cNvPr>
          <p:cNvGrpSpPr/>
          <p:nvPr/>
        </p:nvGrpSpPr>
        <p:grpSpPr>
          <a:xfrm>
            <a:off x="7187702" y="6220248"/>
            <a:ext cx="2366603" cy="1902830"/>
            <a:chOff x="4113706" y="6012090"/>
            <a:chExt cx="2494544" cy="1951949"/>
          </a:xfrm>
        </p:grpSpPr>
        <p:sp>
          <p:nvSpPr>
            <p:cNvPr id="87" name="Rectangle: Rounded Corners 86">
              <a:extLst>
                <a:ext uri="{FF2B5EF4-FFF2-40B4-BE49-F238E27FC236}">
                  <a16:creationId xmlns:a16="http://schemas.microsoft.com/office/drawing/2014/main" id="{A75F28DD-8DEA-2EB2-A299-B305FA39D26B}"/>
                </a:ext>
              </a:extLst>
            </p:cNvPr>
            <p:cNvSpPr>
              <a:spLocks noChangeAspect="1"/>
            </p:cNvSpPr>
            <p:nvPr/>
          </p:nvSpPr>
          <p:spPr>
            <a:xfrm>
              <a:off x="4753703" y="6012090"/>
              <a:ext cx="1344168" cy="1344168"/>
            </a:xfrm>
            <a:prstGeom prst="roundRect">
              <a:avLst/>
            </a:prstGeom>
            <a:blipFill>
              <a:blip r:embed="rId43" cstate="email">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88" name="TextBox 87">
              <a:extLst>
                <a:ext uri="{FF2B5EF4-FFF2-40B4-BE49-F238E27FC236}">
                  <a16:creationId xmlns:a16="http://schemas.microsoft.com/office/drawing/2014/main" id="{2BA27C57-D05F-58FA-2454-7D6C47300149}"/>
                </a:ext>
              </a:extLst>
            </p:cNvPr>
            <p:cNvSpPr txBox="1"/>
            <p:nvPr/>
          </p:nvSpPr>
          <p:spPr>
            <a:xfrm>
              <a:off x="4113706" y="7367786"/>
              <a:ext cx="2494544" cy="596253"/>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pitchFamily="34" charset="0"/>
                  <a:ea typeface="PMingLiU" panose="02020500000000000000" pitchFamily="18" charset="-120"/>
                </a:rPr>
                <a:t>DATUK ZAINAL </a:t>
              </a:r>
            </a:p>
            <a:p>
              <a:pPr algn="ctr" defTabSz="1371945">
                <a:lnSpc>
                  <a:spcPts val="1301"/>
                </a:lnSpc>
                <a:defRPr/>
              </a:pPr>
              <a:r>
                <a:rPr lang="en-US" sz="1350" dirty="0">
                  <a:solidFill>
                    <a:prstClr val="black"/>
                  </a:solidFill>
                  <a:latin typeface="Calibri" panose="020F0502020204030204" pitchFamily="34" charset="0"/>
                  <a:ea typeface="PMingLiU" panose="02020500000000000000" pitchFamily="18" charset="-120"/>
                </a:rPr>
                <a:t>AMANSHAH</a:t>
              </a:r>
            </a:p>
            <a:p>
              <a:pPr algn="ctr" defTabSz="1371945">
                <a:lnSpc>
                  <a:spcPts val="1301"/>
                </a:lnSpc>
                <a:defRPr/>
              </a:pPr>
              <a:r>
                <a:rPr lang="en-US" sz="900" cap="all" dirty="0">
                  <a:solidFill>
                    <a:prstClr val="black"/>
                  </a:solidFill>
                  <a:latin typeface="Calibri" panose="020F0502020204030204" pitchFamily="34" charset="0"/>
                  <a:ea typeface="PMingLiU" panose="02020500000000000000" pitchFamily="18" charset="-120"/>
                </a:rPr>
                <a:t>TIME </a:t>
              </a:r>
              <a:r>
                <a:rPr lang="en-US" sz="900" cap="all" dirty="0" err="1">
                  <a:solidFill>
                    <a:prstClr val="black"/>
                  </a:solidFill>
                  <a:latin typeface="Calibri" panose="020F0502020204030204" pitchFamily="34" charset="0"/>
                  <a:ea typeface="PMingLiU" panose="02020500000000000000" pitchFamily="18" charset="-120"/>
                </a:rPr>
                <a:t>dotCom</a:t>
              </a:r>
              <a:r>
                <a:rPr lang="en-US" sz="900" cap="all" dirty="0">
                  <a:solidFill>
                    <a:prstClr val="black"/>
                  </a:solidFill>
                  <a:latin typeface="Calibri" panose="020F0502020204030204" pitchFamily="34" charset="0"/>
                  <a:ea typeface="PMingLiU" panose="02020500000000000000" pitchFamily="18" charset="-120"/>
                </a:rPr>
                <a:t> </a:t>
              </a:r>
              <a:r>
                <a:rPr lang="en-US" sz="900" cap="all" dirty="0" err="1">
                  <a:solidFill>
                    <a:prstClr val="black"/>
                  </a:solidFill>
                  <a:latin typeface="Calibri" panose="020F0502020204030204" pitchFamily="34" charset="0"/>
                  <a:ea typeface="PMingLiU" panose="02020500000000000000" pitchFamily="18" charset="-120"/>
                </a:rPr>
                <a:t>Bhd</a:t>
              </a:r>
              <a:endParaRPr lang="en-US" sz="900" cap="all" dirty="0">
                <a:solidFill>
                  <a:prstClr val="black"/>
                </a:solidFill>
                <a:latin typeface="Calibri" panose="020F0502020204030204" pitchFamily="34" charset="0"/>
                <a:ea typeface="PMingLiU" panose="02020500000000000000" pitchFamily="18" charset="-120"/>
              </a:endParaRPr>
            </a:p>
          </p:txBody>
        </p:sp>
      </p:grpSp>
      <p:sp>
        <p:nvSpPr>
          <p:cNvPr id="89" name="Rectangle: Rounded Corners 88">
            <a:extLst>
              <a:ext uri="{FF2B5EF4-FFF2-40B4-BE49-F238E27FC236}">
                <a16:creationId xmlns:a16="http://schemas.microsoft.com/office/drawing/2014/main" id="{9E33D9FC-8F0E-FF2D-9A9D-B2E167B093B1}"/>
              </a:ext>
            </a:extLst>
          </p:cNvPr>
          <p:cNvSpPr>
            <a:spLocks noChangeAspect="1"/>
          </p:cNvSpPr>
          <p:nvPr/>
        </p:nvSpPr>
        <p:spPr>
          <a:xfrm>
            <a:off x="12529304" y="8442472"/>
            <a:ext cx="882579" cy="922986"/>
          </a:xfrm>
          <a:prstGeom prst="roundRect">
            <a:avLst/>
          </a:prstGeom>
          <a:blipFill>
            <a:blip r:embed="rId44" cstate="email">
              <a:extLst>
                <a:ext uri="{28A0092B-C50C-407E-A947-70E740481C1C}">
                  <a14:useLocalDpi xmlns:a14="http://schemas.microsoft.com/office/drawing/2010/main" val="0"/>
                </a:ext>
              </a:extLst>
            </a:blip>
            <a:stretch>
              <a:fillRect/>
            </a:stretch>
          </a:blipFill>
          <a:ln>
            <a:solidFill>
              <a:schemeClr val="accent1"/>
            </a:solidFill>
          </a:ln>
          <a:scene3d>
            <a:camera prst="orthographicFront"/>
            <a:lightRig rig="threePt" dir="t"/>
          </a:scene3d>
          <a:sp3d>
            <a:bevelT w="165100" prst="coolSlan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68"/>
            <a:endParaRPr lang="en-US" sz="2700">
              <a:solidFill>
                <a:prstClr val="black"/>
              </a:solidFill>
              <a:latin typeface="Calibri"/>
            </a:endParaRPr>
          </a:p>
        </p:txBody>
      </p:sp>
      <p:sp>
        <p:nvSpPr>
          <p:cNvPr id="92" name="TextBox 91">
            <a:extLst>
              <a:ext uri="{FF2B5EF4-FFF2-40B4-BE49-F238E27FC236}">
                <a16:creationId xmlns:a16="http://schemas.microsoft.com/office/drawing/2014/main" id="{732FE8AB-66A2-6832-0A88-AFBE1ED5E4EA}"/>
              </a:ext>
            </a:extLst>
          </p:cNvPr>
          <p:cNvSpPr txBox="1"/>
          <p:nvPr/>
        </p:nvSpPr>
        <p:spPr>
          <a:xfrm>
            <a:off x="12150999" y="9461351"/>
            <a:ext cx="1748249" cy="663323"/>
          </a:xfrm>
          <a:prstGeom prst="rect">
            <a:avLst/>
          </a:prstGeom>
          <a:noFill/>
        </p:spPr>
        <p:txBody>
          <a:bodyPr wrap="square" rtlCol="0">
            <a:spAutoFit/>
          </a:bodyPr>
          <a:lstStyle/>
          <a:p>
            <a:pPr algn="ctr" defTabSz="1371600"/>
            <a:r>
              <a:rPr lang="en-US" sz="1350" dirty="0">
                <a:solidFill>
                  <a:prstClr val="black"/>
                </a:solidFill>
                <a:latin typeface="Calibri" panose="020F0502020204030204"/>
              </a:rPr>
              <a:t>Anuar Fariz </a:t>
            </a:r>
          </a:p>
          <a:p>
            <a:pPr algn="ctr" defTabSz="1371600"/>
            <a:r>
              <a:rPr lang="en-US" sz="1350" dirty="0" err="1">
                <a:solidFill>
                  <a:prstClr val="black"/>
                </a:solidFill>
                <a:latin typeface="Calibri" panose="020F0502020204030204"/>
              </a:rPr>
              <a:t>Fadzil</a:t>
            </a:r>
            <a:endParaRPr lang="en-US" sz="1350" dirty="0">
              <a:solidFill>
                <a:prstClr val="black"/>
              </a:solidFill>
              <a:latin typeface="Calibri" panose="020F0502020204030204"/>
            </a:endParaRPr>
          </a:p>
          <a:p>
            <a:pPr algn="ctr" defTabSz="1371945">
              <a:lnSpc>
                <a:spcPts val="1301"/>
              </a:lnSpc>
              <a:defRPr/>
            </a:pPr>
            <a:endParaRPr lang="en-US" sz="900" cap="all" dirty="0">
              <a:solidFill>
                <a:prstClr val="black"/>
              </a:solidFill>
              <a:latin typeface="Calibri" panose="020F0502020204030204" pitchFamily="34" charset="0"/>
              <a:ea typeface="PMingLiU" panose="02020500000000000000" pitchFamily="18" charset="-120"/>
            </a:endParaRPr>
          </a:p>
        </p:txBody>
      </p:sp>
      <p:sp>
        <p:nvSpPr>
          <p:cNvPr id="96" name="TextBox 95">
            <a:extLst>
              <a:ext uri="{FF2B5EF4-FFF2-40B4-BE49-F238E27FC236}">
                <a16:creationId xmlns:a16="http://schemas.microsoft.com/office/drawing/2014/main" id="{024B9496-6F5A-F2CA-9BF9-BC2C5D233F79}"/>
              </a:ext>
            </a:extLst>
          </p:cNvPr>
          <p:cNvSpPr txBox="1"/>
          <p:nvPr/>
        </p:nvSpPr>
        <p:spPr>
          <a:xfrm>
            <a:off x="13163723" y="9502521"/>
            <a:ext cx="1748250" cy="429798"/>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pitchFamily="34" charset="0"/>
                <a:ea typeface="PMingLiU" panose="02020500000000000000" pitchFamily="18" charset="-120"/>
              </a:rPr>
              <a:t>Dato’ Seri Ivan </a:t>
            </a:r>
          </a:p>
          <a:p>
            <a:pPr algn="ctr" defTabSz="1371945">
              <a:lnSpc>
                <a:spcPts val="1301"/>
              </a:lnSpc>
              <a:defRPr/>
            </a:pPr>
            <a:r>
              <a:rPr lang="en-US" sz="1350" dirty="0">
                <a:solidFill>
                  <a:prstClr val="black"/>
                </a:solidFill>
                <a:latin typeface="Calibri" panose="020F0502020204030204" pitchFamily="34" charset="0"/>
                <a:ea typeface="PMingLiU" panose="02020500000000000000" pitchFamily="18" charset="-120"/>
              </a:rPr>
              <a:t>Teh</a:t>
            </a:r>
          </a:p>
        </p:txBody>
      </p:sp>
      <p:sp>
        <p:nvSpPr>
          <p:cNvPr id="97" name="Rectangle: Rounded Corners 96">
            <a:extLst>
              <a:ext uri="{FF2B5EF4-FFF2-40B4-BE49-F238E27FC236}">
                <a16:creationId xmlns:a16="http://schemas.microsoft.com/office/drawing/2014/main" id="{CA171143-D2EC-1040-9637-AF51DEF14A92}"/>
              </a:ext>
            </a:extLst>
          </p:cNvPr>
          <p:cNvSpPr>
            <a:spLocks noChangeAspect="1"/>
          </p:cNvSpPr>
          <p:nvPr/>
        </p:nvSpPr>
        <p:spPr>
          <a:xfrm>
            <a:off x="13541488" y="8442472"/>
            <a:ext cx="862224" cy="922986"/>
          </a:xfrm>
          <a:prstGeom prst="roundRect">
            <a:avLst/>
          </a:prstGeom>
          <a:blipFill>
            <a:blip r:embed="rId45" cstate="email">
              <a:extLst>
                <a:ext uri="{28A0092B-C50C-407E-A947-70E740481C1C}">
                  <a14:useLocalDpi xmlns:a14="http://schemas.microsoft.com/office/drawing/2010/main" val="0"/>
                </a:ext>
              </a:extLst>
            </a:blip>
            <a:stretch>
              <a:fillRect/>
            </a:stretch>
          </a:blipFill>
          <a:ln>
            <a:solidFill>
              <a:schemeClr val="accent1"/>
            </a:solidFill>
          </a:ln>
          <a:scene3d>
            <a:camera prst="orthographicFront"/>
            <a:lightRig rig="threePt" dir="t"/>
          </a:scene3d>
          <a:sp3d>
            <a:bevelT w="165100" prst="coolSlan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68"/>
            <a:endParaRPr lang="en-US" sz="2700">
              <a:solidFill>
                <a:prstClr val="white"/>
              </a:solidFill>
              <a:latin typeface="Calibri"/>
            </a:endParaRPr>
          </a:p>
        </p:txBody>
      </p:sp>
      <p:grpSp>
        <p:nvGrpSpPr>
          <p:cNvPr id="40" name="Group 39">
            <a:extLst>
              <a:ext uri="{FF2B5EF4-FFF2-40B4-BE49-F238E27FC236}">
                <a16:creationId xmlns:a16="http://schemas.microsoft.com/office/drawing/2014/main" id="{F2C2B9B5-125F-5EB7-E79A-790014C74667}"/>
              </a:ext>
            </a:extLst>
          </p:cNvPr>
          <p:cNvGrpSpPr/>
          <p:nvPr/>
        </p:nvGrpSpPr>
        <p:grpSpPr>
          <a:xfrm>
            <a:off x="8726386" y="6215405"/>
            <a:ext cx="2157596" cy="1774155"/>
            <a:chOff x="4113706" y="6012090"/>
            <a:chExt cx="2494544" cy="1819590"/>
          </a:xfrm>
        </p:grpSpPr>
        <p:sp>
          <p:nvSpPr>
            <p:cNvPr id="42" name="Rectangle: Rounded Corners 41">
              <a:extLst>
                <a:ext uri="{FF2B5EF4-FFF2-40B4-BE49-F238E27FC236}">
                  <a16:creationId xmlns:a16="http://schemas.microsoft.com/office/drawing/2014/main" id="{7744DE02-D589-183B-3729-29AE4FD246FB}"/>
                </a:ext>
              </a:extLst>
            </p:cNvPr>
            <p:cNvSpPr>
              <a:spLocks noChangeAspect="1"/>
            </p:cNvSpPr>
            <p:nvPr/>
          </p:nvSpPr>
          <p:spPr>
            <a:xfrm>
              <a:off x="4753703" y="6012090"/>
              <a:ext cx="1344168" cy="1344168"/>
            </a:xfrm>
            <a:prstGeom prst="roundRect">
              <a:avLst/>
            </a:prstGeom>
            <a:blipFill>
              <a:blip r:embed="rId46">
                <a:extLst>
                  <a:ext uri="{28A0092B-C50C-407E-A947-70E740481C1C}">
                    <a14:useLocalDpi xmlns:a14="http://schemas.microsoft.com/office/drawing/2010/main" val="0"/>
                  </a:ext>
                </a:extLst>
              </a:blip>
              <a:stretch>
                <a:fillRect/>
              </a:stretch>
            </a:blipFill>
            <a:ln w="6350">
              <a:solidFill>
                <a:schemeClr val="bg1">
                  <a:lumMod val="6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945">
                <a:defRPr/>
              </a:pPr>
              <a:endParaRPr lang="en-US" sz="2700">
                <a:solidFill>
                  <a:prstClr val="black"/>
                </a:solidFill>
                <a:latin typeface="Calibri" panose="020F0502020204030204"/>
              </a:endParaRPr>
            </a:p>
          </p:txBody>
        </p:sp>
        <p:sp>
          <p:nvSpPr>
            <p:cNvPr id="90" name="TextBox 89">
              <a:extLst>
                <a:ext uri="{FF2B5EF4-FFF2-40B4-BE49-F238E27FC236}">
                  <a16:creationId xmlns:a16="http://schemas.microsoft.com/office/drawing/2014/main" id="{E0ED0373-FEDF-074E-5525-EC26776116D7}"/>
                </a:ext>
              </a:extLst>
            </p:cNvPr>
            <p:cNvSpPr txBox="1"/>
            <p:nvPr/>
          </p:nvSpPr>
          <p:spPr>
            <a:xfrm>
              <a:off x="4113706" y="7367786"/>
              <a:ext cx="2494544" cy="463894"/>
            </a:xfrm>
            <a:prstGeom prst="rect">
              <a:avLst/>
            </a:prstGeom>
            <a:noFill/>
          </p:spPr>
          <p:txBody>
            <a:bodyPr wrap="square" rtlCol="0">
              <a:spAutoFit/>
            </a:bodyPr>
            <a:lstStyle/>
            <a:p>
              <a:pPr algn="ctr" defTabSz="1371945">
                <a:lnSpc>
                  <a:spcPts val="1301"/>
                </a:lnSpc>
                <a:defRPr/>
              </a:pPr>
              <a:r>
                <a:rPr lang="en-US" sz="1350" dirty="0">
                  <a:solidFill>
                    <a:prstClr val="black"/>
                  </a:solidFill>
                  <a:latin typeface="Calibri" panose="020F0502020204030204" pitchFamily="34" charset="0"/>
                  <a:ea typeface="PMingLiU" panose="02020500000000000000" pitchFamily="18" charset="-120"/>
                </a:rPr>
                <a:t>YONG CHEE TAK</a:t>
              </a:r>
            </a:p>
            <a:p>
              <a:pPr algn="ctr" defTabSz="1371945">
                <a:lnSpc>
                  <a:spcPts val="1301"/>
                </a:lnSpc>
                <a:defRPr/>
              </a:pPr>
              <a:r>
                <a:rPr lang="en-US" sz="900" cap="all" dirty="0">
                  <a:solidFill>
                    <a:prstClr val="black"/>
                  </a:solidFill>
                  <a:latin typeface="Calibri" panose="020F0502020204030204" pitchFamily="34" charset="0"/>
                  <a:ea typeface="PMingLiU" panose="02020500000000000000" pitchFamily="18" charset="-120"/>
                </a:rPr>
                <a:t>Sarawak ICT Association</a:t>
              </a:r>
            </a:p>
          </p:txBody>
        </p:sp>
      </p:grpSp>
    </p:spTree>
    <p:extLst>
      <p:ext uri="{BB962C8B-B14F-4D97-AF65-F5344CB8AC3E}">
        <p14:creationId xmlns:p14="http://schemas.microsoft.com/office/powerpoint/2010/main" val="2700630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8C5B8-A5F9-AD7C-2454-FA2EAAB8E170}"/>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CCC9A1F9-92E5-E921-790F-A4BC8233F566}"/>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extLst>
                <a:ext uri="{28A0092B-C50C-407E-A947-70E740481C1C}">
                  <a14:useLocalDpi xmlns:a14="http://schemas.microsoft.com/office/drawing/2010/main" val="0"/>
                </a:ext>
              </a:extLst>
            </a:blip>
            <a:stretch>
              <a:fillRect/>
            </a:stretch>
          </a:blipFill>
        </p:spPr>
      </p:sp>
      <p:grpSp>
        <p:nvGrpSpPr>
          <p:cNvPr id="7" name="Group 7">
            <a:extLst>
              <a:ext uri="{FF2B5EF4-FFF2-40B4-BE49-F238E27FC236}">
                <a16:creationId xmlns:a16="http://schemas.microsoft.com/office/drawing/2014/main" id="{AB7D8A75-31C9-12A6-F18D-31D8E81334B4}"/>
              </a:ext>
            </a:extLst>
          </p:cNvPr>
          <p:cNvGrpSpPr/>
          <p:nvPr/>
        </p:nvGrpSpPr>
        <p:grpSpPr>
          <a:xfrm>
            <a:off x="1088533" y="531845"/>
            <a:ext cx="9648908" cy="1036688"/>
            <a:chOff x="0" y="0"/>
            <a:chExt cx="12865210" cy="1382250"/>
          </a:xfrm>
        </p:grpSpPr>
        <p:sp>
          <p:nvSpPr>
            <p:cNvPr id="8" name="Freeform 8">
              <a:extLst>
                <a:ext uri="{FF2B5EF4-FFF2-40B4-BE49-F238E27FC236}">
                  <a16:creationId xmlns:a16="http://schemas.microsoft.com/office/drawing/2014/main" id="{571B0826-116C-88DE-91AD-55741B1C08D3}"/>
                </a:ext>
              </a:extLst>
            </p:cNvPr>
            <p:cNvSpPr/>
            <p:nvPr/>
          </p:nvSpPr>
          <p:spPr>
            <a:xfrm>
              <a:off x="0" y="0"/>
              <a:ext cx="12865178" cy="1382268"/>
            </a:xfrm>
            <a:custGeom>
              <a:avLst/>
              <a:gdLst/>
              <a:ahLst/>
              <a:cxnLst/>
              <a:rect l="l" t="t" r="r" b="b"/>
              <a:pathLst>
                <a:path w="12865178" h="1382268">
                  <a:moveTo>
                    <a:pt x="0" y="230378"/>
                  </a:moveTo>
                  <a:cubicBezTo>
                    <a:pt x="0" y="103124"/>
                    <a:pt x="91094" y="0"/>
                    <a:pt x="203504" y="0"/>
                  </a:cubicBezTo>
                  <a:lnTo>
                    <a:pt x="12661674" y="0"/>
                  </a:lnTo>
                  <a:cubicBezTo>
                    <a:pt x="12774084" y="0"/>
                    <a:pt x="12865178" y="103124"/>
                    <a:pt x="12865178" y="230378"/>
                  </a:cubicBezTo>
                  <a:lnTo>
                    <a:pt x="12865178" y="1151890"/>
                  </a:lnTo>
                  <a:cubicBezTo>
                    <a:pt x="12865178" y="1279144"/>
                    <a:pt x="12774084" y="1382268"/>
                    <a:pt x="12661674" y="1382268"/>
                  </a:cubicBezTo>
                  <a:lnTo>
                    <a:pt x="203504" y="1382268"/>
                  </a:lnTo>
                  <a:cubicBezTo>
                    <a:pt x="91094" y="1382268"/>
                    <a:pt x="0" y="1279144"/>
                    <a:pt x="0" y="1151890"/>
                  </a:cubicBezTo>
                  <a:close/>
                </a:path>
              </a:pathLst>
            </a:custGeom>
            <a:solidFill>
              <a:srgbClr val="ECCC56"/>
            </a:solidFill>
          </p:spPr>
        </p:sp>
      </p:grpSp>
      <p:sp>
        <p:nvSpPr>
          <p:cNvPr id="9" name="TextBox 9">
            <a:extLst>
              <a:ext uri="{FF2B5EF4-FFF2-40B4-BE49-F238E27FC236}">
                <a16:creationId xmlns:a16="http://schemas.microsoft.com/office/drawing/2014/main" id="{B3C8DE14-9364-E770-E51C-380A55CDC1DD}"/>
              </a:ext>
            </a:extLst>
          </p:cNvPr>
          <p:cNvSpPr txBox="1"/>
          <p:nvPr/>
        </p:nvSpPr>
        <p:spPr>
          <a:xfrm>
            <a:off x="1182984" y="694022"/>
            <a:ext cx="9256323" cy="654603"/>
          </a:xfrm>
          <a:prstGeom prst="rect">
            <a:avLst/>
          </a:prstGeom>
        </p:spPr>
        <p:txBody>
          <a:bodyPr lIns="0" tIns="0" rIns="0" bIns="0" rtlCol="0" anchor="t">
            <a:spAutoFit/>
          </a:bodyPr>
          <a:lstStyle/>
          <a:p>
            <a:pPr algn="ctr" defTabSz="1371600">
              <a:lnSpc>
                <a:spcPts val="5160"/>
              </a:lnSpc>
            </a:pPr>
            <a:r>
              <a:rPr lang="en-US" sz="4000" dirty="0">
                <a:solidFill>
                  <a:srgbClr val="FFFFFF"/>
                </a:solidFill>
                <a:latin typeface="Poppins Bold"/>
              </a:rPr>
              <a:t>PIKOM &amp; Chapter </a:t>
            </a:r>
            <a:r>
              <a:rPr lang="en-US" sz="4000" dirty="0" err="1">
                <a:solidFill>
                  <a:srgbClr val="FFFFFF"/>
                </a:solidFill>
                <a:latin typeface="Poppins Bold"/>
              </a:rPr>
              <a:t>Programmes</a:t>
            </a:r>
            <a:endParaRPr lang="en-US" sz="4000" dirty="0">
              <a:solidFill>
                <a:srgbClr val="FFFFFF"/>
              </a:solidFill>
              <a:latin typeface="Poppins Bold"/>
            </a:endParaRPr>
          </a:p>
        </p:txBody>
      </p:sp>
      <p:sp>
        <p:nvSpPr>
          <p:cNvPr id="10" name="Freeform 10">
            <a:extLst>
              <a:ext uri="{FF2B5EF4-FFF2-40B4-BE49-F238E27FC236}">
                <a16:creationId xmlns:a16="http://schemas.microsoft.com/office/drawing/2014/main" id="{DDF396A4-2098-9C10-91C5-9DD0BF338AD8}"/>
              </a:ext>
            </a:extLst>
          </p:cNvPr>
          <p:cNvSpPr/>
          <p:nvPr/>
        </p:nvSpPr>
        <p:spPr>
          <a:xfrm>
            <a:off x="16504659" y="2324100"/>
            <a:ext cx="1041690" cy="625662"/>
          </a:xfrm>
          <a:custGeom>
            <a:avLst/>
            <a:gdLst/>
            <a:ahLst/>
            <a:cxnLst/>
            <a:rect l="l" t="t" r="r" b="b"/>
            <a:pathLst>
              <a:path w="1417918" h="877758">
                <a:moveTo>
                  <a:pt x="0" y="0"/>
                </a:moveTo>
                <a:lnTo>
                  <a:pt x="1417918" y="0"/>
                </a:lnTo>
                <a:lnTo>
                  <a:pt x="1417918" y="877757"/>
                </a:lnTo>
                <a:lnTo>
                  <a:pt x="0" y="877757"/>
                </a:lnTo>
                <a:lnTo>
                  <a:pt x="0" y="0"/>
                </a:lnTo>
                <a:close/>
              </a:path>
            </a:pathLst>
          </a:custGeom>
          <a:blipFill>
            <a:blip r:embed="rId3" cstate="print">
              <a:extLst>
                <a:ext uri="{28A0092B-C50C-407E-A947-70E740481C1C}">
                  <a14:useLocalDpi xmlns:a14="http://schemas.microsoft.com/office/drawing/2010/main" val="0"/>
                </a:ext>
              </a:extLst>
            </a:blip>
            <a:stretch>
              <a:fillRect b="-153"/>
            </a:stretch>
          </a:blipFill>
        </p:spPr>
      </p:sp>
      <p:sp>
        <p:nvSpPr>
          <p:cNvPr id="11" name="Freeform 11">
            <a:extLst>
              <a:ext uri="{FF2B5EF4-FFF2-40B4-BE49-F238E27FC236}">
                <a16:creationId xmlns:a16="http://schemas.microsoft.com/office/drawing/2014/main" id="{C9023779-CF11-9322-6549-3B901033B997}"/>
              </a:ext>
            </a:extLst>
          </p:cNvPr>
          <p:cNvSpPr/>
          <p:nvPr/>
        </p:nvSpPr>
        <p:spPr>
          <a:xfrm>
            <a:off x="6783510" y="2358983"/>
            <a:ext cx="2034543" cy="613410"/>
          </a:xfrm>
          <a:custGeom>
            <a:avLst/>
            <a:gdLst/>
            <a:ahLst/>
            <a:cxnLst/>
            <a:rect l="l" t="t" r="r" b="b"/>
            <a:pathLst>
              <a:path w="2855215" h="807056">
                <a:moveTo>
                  <a:pt x="0" y="0"/>
                </a:moveTo>
                <a:lnTo>
                  <a:pt x="2855215" y="0"/>
                </a:lnTo>
                <a:lnTo>
                  <a:pt x="2855215" y="807056"/>
                </a:lnTo>
                <a:lnTo>
                  <a:pt x="0" y="807056"/>
                </a:lnTo>
                <a:lnTo>
                  <a:pt x="0" y="0"/>
                </a:lnTo>
                <a:close/>
              </a:path>
            </a:pathLst>
          </a:custGeom>
          <a:blipFill>
            <a:blip r:embed="rId4" cstate="screen">
              <a:extLst>
                <a:ext uri="{28A0092B-C50C-407E-A947-70E740481C1C}">
                  <a14:useLocalDpi xmlns:a14="http://schemas.microsoft.com/office/drawing/2010/main" val="0"/>
                </a:ext>
              </a:extLst>
            </a:blip>
            <a:stretch>
              <a:fillRect/>
            </a:stretch>
          </a:blipFill>
        </p:spPr>
      </p:sp>
      <p:sp>
        <p:nvSpPr>
          <p:cNvPr id="13" name="Freeform 13">
            <a:extLst>
              <a:ext uri="{FF2B5EF4-FFF2-40B4-BE49-F238E27FC236}">
                <a16:creationId xmlns:a16="http://schemas.microsoft.com/office/drawing/2014/main" id="{79D6D828-150A-2714-5261-7DCC962E0E52}"/>
              </a:ext>
            </a:extLst>
          </p:cNvPr>
          <p:cNvSpPr/>
          <p:nvPr/>
        </p:nvSpPr>
        <p:spPr>
          <a:xfrm>
            <a:off x="12625420" y="2365022"/>
            <a:ext cx="1812510" cy="543818"/>
          </a:xfrm>
          <a:custGeom>
            <a:avLst/>
            <a:gdLst/>
            <a:ahLst/>
            <a:cxnLst/>
            <a:rect l="l" t="t" r="r" b="b"/>
            <a:pathLst>
              <a:path w="2692420" h="621328">
                <a:moveTo>
                  <a:pt x="0" y="0"/>
                </a:moveTo>
                <a:lnTo>
                  <a:pt x="2692420" y="0"/>
                </a:lnTo>
                <a:lnTo>
                  <a:pt x="2692420" y="621328"/>
                </a:lnTo>
                <a:lnTo>
                  <a:pt x="0" y="621328"/>
                </a:lnTo>
                <a:lnTo>
                  <a:pt x="0" y="0"/>
                </a:lnTo>
                <a:close/>
              </a:path>
            </a:pathLst>
          </a:custGeom>
          <a:blipFill>
            <a:blip r:embed="rId5" cstate="screen">
              <a:extLst>
                <a:ext uri="{28A0092B-C50C-407E-A947-70E740481C1C}">
                  <a14:useLocalDpi xmlns:a14="http://schemas.microsoft.com/office/drawing/2010/main" val="0"/>
                </a:ext>
              </a:extLst>
            </a:blip>
            <a:stretch>
              <a:fillRect/>
            </a:stretch>
          </a:blipFill>
        </p:spPr>
      </p:sp>
      <p:sp>
        <p:nvSpPr>
          <p:cNvPr id="14" name="Freeform 14">
            <a:extLst>
              <a:ext uri="{FF2B5EF4-FFF2-40B4-BE49-F238E27FC236}">
                <a16:creationId xmlns:a16="http://schemas.microsoft.com/office/drawing/2014/main" id="{9BCCBC5C-0474-082F-9E15-412C2A1113FB}"/>
              </a:ext>
            </a:extLst>
          </p:cNvPr>
          <p:cNvSpPr/>
          <p:nvPr/>
        </p:nvSpPr>
        <p:spPr>
          <a:xfrm>
            <a:off x="10893951" y="2324100"/>
            <a:ext cx="1656484" cy="658840"/>
          </a:xfrm>
          <a:custGeom>
            <a:avLst/>
            <a:gdLst/>
            <a:ahLst/>
            <a:cxnLst/>
            <a:rect l="l" t="t" r="r" b="b"/>
            <a:pathLst>
              <a:path w="2222465" h="833175">
                <a:moveTo>
                  <a:pt x="0" y="0"/>
                </a:moveTo>
                <a:lnTo>
                  <a:pt x="2222465" y="0"/>
                </a:lnTo>
                <a:lnTo>
                  <a:pt x="2222465" y="833175"/>
                </a:lnTo>
                <a:lnTo>
                  <a:pt x="0" y="833175"/>
                </a:lnTo>
                <a:lnTo>
                  <a:pt x="0" y="0"/>
                </a:lnTo>
                <a:close/>
              </a:path>
            </a:pathLst>
          </a:custGeom>
          <a:blipFill>
            <a:blip r:embed="rId6" cstate="screen">
              <a:extLst>
                <a:ext uri="{28A0092B-C50C-407E-A947-70E740481C1C}">
                  <a14:useLocalDpi xmlns:a14="http://schemas.microsoft.com/office/drawing/2010/main" val="0"/>
                </a:ext>
              </a:extLst>
            </a:blip>
            <a:stretch>
              <a:fillRect/>
            </a:stretch>
          </a:blipFill>
        </p:spPr>
      </p:sp>
      <p:sp>
        <p:nvSpPr>
          <p:cNvPr id="15" name="Freeform 15">
            <a:extLst>
              <a:ext uri="{FF2B5EF4-FFF2-40B4-BE49-F238E27FC236}">
                <a16:creationId xmlns:a16="http://schemas.microsoft.com/office/drawing/2014/main" id="{74B80878-FBB9-A9D9-F176-A46186E35AD0}"/>
              </a:ext>
            </a:extLst>
          </p:cNvPr>
          <p:cNvSpPr/>
          <p:nvPr/>
        </p:nvSpPr>
        <p:spPr>
          <a:xfrm>
            <a:off x="9120221" y="2375689"/>
            <a:ext cx="1592901" cy="634211"/>
          </a:xfrm>
          <a:custGeom>
            <a:avLst/>
            <a:gdLst/>
            <a:ahLst/>
            <a:cxnLst/>
            <a:rect l="l" t="t" r="r" b="b"/>
            <a:pathLst>
              <a:path w="2083641" h="829597">
                <a:moveTo>
                  <a:pt x="0" y="0"/>
                </a:moveTo>
                <a:lnTo>
                  <a:pt x="2083641" y="0"/>
                </a:lnTo>
                <a:lnTo>
                  <a:pt x="2083641" y="829598"/>
                </a:lnTo>
                <a:lnTo>
                  <a:pt x="0" y="829598"/>
                </a:lnTo>
                <a:lnTo>
                  <a:pt x="0" y="0"/>
                </a:lnTo>
                <a:close/>
              </a:path>
            </a:pathLst>
          </a:custGeom>
          <a:blipFill>
            <a:blip r:embed="rId7" cstate="print">
              <a:extLst>
                <a:ext uri="{28A0092B-C50C-407E-A947-70E740481C1C}">
                  <a14:useLocalDpi xmlns:a14="http://schemas.microsoft.com/office/drawing/2010/main" val="0"/>
                </a:ext>
              </a:extLst>
            </a:blip>
            <a:stretch>
              <a:fillRect t="-232" b="-232"/>
            </a:stretch>
          </a:blipFill>
        </p:spPr>
      </p:sp>
      <p:sp>
        <p:nvSpPr>
          <p:cNvPr id="17" name="Freeform 17">
            <a:extLst>
              <a:ext uri="{FF2B5EF4-FFF2-40B4-BE49-F238E27FC236}">
                <a16:creationId xmlns:a16="http://schemas.microsoft.com/office/drawing/2014/main" id="{E4082B0C-65C4-B480-C3C9-7C527B90DEB2}"/>
              </a:ext>
            </a:extLst>
          </p:cNvPr>
          <p:cNvSpPr/>
          <p:nvPr/>
        </p:nvSpPr>
        <p:spPr>
          <a:xfrm>
            <a:off x="10439307" y="5321235"/>
            <a:ext cx="363600" cy="282111"/>
          </a:xfrm>
          <a:custGeom>
            <a:avLst/>
            <a:gdLst/>
            <a:ahLst/>
            <a:cxnLst/>
            <a:rect l="l" t="t" r="r" b="b"/>
            <a:pathLst>
              <a:path w="363600" h="282111">
                <a:moveTo>
                  <a:pt x="0" y="0"/>
                </a:moveTo>
                <a:lnTo>
                  <a:pt x="363600" y="0"/>
                </a:lnTo>
                <a:lnTo>
                  <a:pt x="363600" y="282110"/>
                </a:lnTo>
                <a:lnTo>
                  <a:pt x="0" y="2821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8" name="Freeform 18">
            <a:extLst>
              <a:ext uri="{FF2B5EF4-FFF2-40B4-BE49-F238E27FC236}">
                <a16:creationId xmlns:a16="http://schemas.microsoft.com/office/drawing/2014/main" id="{A437B947-8619-715C-CC29-CD571AB72563}"/>
              </a:ext>
            </a:extLst>
          </p:cNvPr>
          <p:cNvSpPr/>
          <p:nvPr/>
        </p:nvSpPr>
        <p:spPr>
          <a:xfrm>
            <a:off x="2829395" y="5240632"/>
            <a:ext cx="361590" cy="243146"/>
          </a:xfrm>
          <a:custGeom>
            <a:avLst/>
            <a:gdLst/>
            <a:ahLst/>
            <a:cxnLst/>
            <a:rect l="l" t="t" r="r" b="b"/>
            <a:pathLst>
              <a:path w="361590" h="243145">
                <a:moveTo>
                  <a:pt x="0" y="0"/>
                </a:moveTo>
                <a:lnTo>
                  <a:pt x="361589" y="0"/>
                </a:lnTo>
                <a:lnTo>
                  <a:pt x="361589" y="243145"/>
                </a:lnTo>
                <a:lnTo>
                  <a:pt x="0" y="243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9" name="Freeform 19">
            <a:extLst>
              <a:ext uri="{FF2B5EF4-FFF2-40B4-BE49-F238E27FC236}">
                <a16:creationId xmlns:a16="http://schemas.microsoft.com/office/drawing/2014/main" id="{40DE2F4B-9177-1808-488B-CF45EC89B8EE}"/>
              </a:ext>
            </a:extLst>
          </p:cNvPr>
          <p:cNvSpPr/>
          <p:nvPr/>
        </p:nvSpPr>
        <p:spPr>
          <a:xfrm>
            <a:off x="14236859" y="5321907"/>
            <a:ext cx="361265" cy="280299"/>
          </a:xfrm>
          <a:custGeom>
            <a:avLst/>
            <a:gdLst/>
            <a:ahLst/>
            <a:cxnLst/>
            <a:rect l="l" t="t" r="r" b="b"/>
            <a:pathLst>
              <a:path w="361265" h="280299">
                <a:moveTo>
                  <a:pt x="0" y="0"/>
                </a:moveTo>
                <a:lnTo>
                  <a:pt x="361265" y="0"/>
                </a:lnTo>
                <a:lnTo>
                  <a:pt x="361265" y="280299"/>
                </a:lnTo>
                <a:lnTo>
                  <a:pt x="0" y="28029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20" name="Freeform 20">
            <a:extLst>
              <a:ext uri="{FF2B5EF4-FFF2-40B4-BE49-F238E27FC236}">
                <a16:creationId xmlns:a16="http://schemas.microsoft.com/office/drawing/2014/main" id="{1B0E4B56-6477-EA47-B0BA-579C2E7157F9}"/>
              </a:ext>
            </a:extLst>
          </p:cNvPr>
          <p:cNvSpPr/>
          <p:nvPr/>
        </p:nvSpPr>
        <p:spPr>
          <a:xfrm>
            <a:off x="6632414" y="5258122"/>
            <a:ext cx="361265" cy="196649"/>
          </a:xfrm>
          <a:custGeom>
            <a:avLst/>
            <a:gdLst/>
            <a:ahLst/>
            <a:cxnLst/>
            <a:rect l="l" t="t" r="r" b="b"/>
            <a:pathLst>
              <a:path w="361265" h="196649">
                <a:moveTo>
                  <a:pt x="0" y="0"/>
                </a:moveTo>
                <a:lnTo>
                  <a:pt x="361264" y="0"/>
                </a:lnTo>
                <a:lnTo>
                  <a:pt x="361264" y="196648"/>
                </a:lnTo>
                <a:lnTo>
                  <a:pt x="0" y="19664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graphicFrame>
        <p:nvGraphicFramePr>
          <p:cNvPr id="22" name="Table 22">
            <a:extLst>
              <a:ext uri="{FF2B5EF4-FFF2-40B4-BE49-F238E27FC236}">
                <a16:creationId xmlns:a16="http://schemas.microsoft.com/office/drawing/2014/main" id="{72EF8C9A-068F-827D-2089-EEA16BD42DCD}"/>
              </a:ext>
            </a:extLst>
          </p:cNvPr>
          <p:cNvGraphicFramePr>
            <a:graphicFrameLocks noGrp="1"/>
          </p:cNvGraphicFramePr>
          <p:nvPr>
            <p:extLst>
              <p:ext uri="{D42A27DB-BD31-4B8C-83A1-F6EECF244321}">
                <p14:modId xmlns:p14="http://schemas.microsoft.com/office/powerpoint/2010/main" val="188076653"/>
              </p:ext>
            </p:extLst>
          </p:nvPr>
        </p:nvGraphicFramePr>
        <p:xfrm>
          <a:off x="518103" y="3319761"/>
          <a:ext cx="17272306" cy="1160098"/>
        </p:xfrm>
        <a:graphic>
          <a:graphicData uri="http://schemas.openxmlformats.org/drawingml/2006/table">
            <a:tbl>
              <a:tblPr firstCol="1">
                <a:tableStyleId>{D113A9D2-9D6B-4929-AA2D-F23B5EE8CBE7}</a:tableStyleId>
              </a:tblPr>
              <a:tblGrid>
                <a:gridCol w="2806141">
                  <a:extLst>
                    <a:ext uri="{9D8B030D-6E8A-4147-A177-3AD203B41FA5}">
                      <a16:colId xmlns:a16="http://schemas.microsoft.com/office/drawing/2014/main" val="20000"/>
                    </a:ext>
                  </a:extLst>
                </a:gridCol>
                <a:gridCol w="1524000">
                  <a:extLst>
                    <a:ext uri="{9D8B030D-6E8A-4147-A177-3AD203B41FA5}">
                      <a16:colId xmlns:a16="http://schemas.microsoft.com/office/drawing/2014/main" val="2461509252"/>
                    </a:ext>
                  </a:extLst>
                </a:gridCol>
                <a:gridCol w="175260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gridCol w="1537952">
                  <a:extLst>
                    <a:ext uri="{9D8B030D-6E8A-4147-A177-3AD203B41FA5}">
                      <a16:colId xmlns:a16="http://schemas.microsoft.com/office/drawing/2014/main" val="20003"/>
                    </a:ext>
                  </a:extLst>
                </a:gridCol>
                <a:gridCol w="1967248">
                  <a:extLst>
                    <a:ext uri="{9D8B030D-6E8A-4147-A177-3AD203B41FA5}">
                      <a16:colId xmlns:a16="http://schemas.microsoft.com/office/drawing/2014/main" val="20004"/>
                    </a:ext>
                  </a:extLst>
                </a:gridCol>
                <a:gridCol w="1905000">
                  <a:extLst>
                    <a:ext uri="{9D8B030D-6E8A-4147-A177-3AD203B41FA5}">
                      <a16:colId xmlns:a16="http://schemas.microsoft.com/office/drawing/2014/main" val="20005"/>
                    </a:ext>
                  </a:extLst>
                </a:gridCol>
                <a:gridCol w="2057400">
                  <a:extLst>
                    <a:ext uri="{9D8B030D-6E8A-4147-A177-3AD203B41FA5}">
                      <a16:colId xmlns:a16="http://schemas.microsoft.com/office/drawing/2014/main" val="547108041"/>
                    </a:ext>
                  </a:extLst>
                </a:gridCol>
                <a:gridCol w="1359765">
                  <a:extLst>
                    <a:ext uri="{9D8B030D-6E8A-4147-A177-3AD203B41FA5}">
                      <a16:colId xmlns:a16="http://schemas.microsoft.com/office/drawing/2014/main" val="1018869201"/>
                    </a:ext>
                  </a:extLst>
                </a:gridCol>
              </a:tblGrid>
              <a:tr h="1160098">
                <a:tc>
                  <a:txBody>
                    <a:bodyPr/>
                    <a:lstStyle/>
                    <a:p>
                      <a:pPr>
                        <a:lnSpc>
                          <a:spcPts val="2520"/>
                        </a:lnSpc>
                      </a:pPr>
                      <a:r>
                        <a:rPr lang="en-US" sz="2400" dirty="0">
                          <a:latin typeface="Poppins" panose="00000500000000000000" pitchFamily="2" charset="0"/>
                          <a:cs typeface="Poppins" panose="00000500000000000000" pitchFamily="2" charset="0"/>
                        </a:rPr>
                        <a:t>CHAPTER</a:t>
                      </a:r>
                    </a:p>
                  </a:txBody>
                  <a:tcPr marL="90905" marR="90905" marT="90905" marB="90905" anchor="ctr">
                    <a:lnR w="6350" cap="flat" cmpd="sng" algn="ctr">
                      <a:solidFill>
                        <a:schemeClr val="tx1"/>
                      </a:solidFill>
                      <a:prstDash val="solid"/>
                      <a:round/>
                      <a:headEnd type="none" w="med" len="med"/>
                      <a:tailEnd type="none" w="med" len="med"/>
                    </a:lnR>
                    <a:solidFill>
                      <a:srgbClr val="00B0F0"/>
                    </a:solidFill>
                  </a:tcPr>
                </a:tc>
                <a:tc>
                  <a:txBody>
                    <a:bodyPr/>
                    <a:lstStyle/>
                    <a:p>
                      <a:pPr marL="0" marR="0" lvl="0" indent="0" algn="ctr" defTabSz="1371566" rtl="0" eaLnBrk="1" fontAlgn="auto" latinLnBrk="0" hangingPunct="1">
                        <a:lnSpc>
                          <a:spcPts val="2520"/>
                        </a:lnSpc>
                        <a:spcBef>
                          <a:spcPts val="0"/>
                        </a:spcBef>
                        <a:spcAft>
                          <a:spcPts val="0"/>
                        </a:spcAft>
                        <a:buClrTx/>
                        <a:buSzTx/>
                        <a:buFontTx/>
                        <a:buNone/>
                        <a:tabLst/>
                        <a:defRPr/>
                      </a:pPr>
                      <a:r>
                        <a:rPr kumimoji="0" lang="en-US" sz="2000" b="0" u="none" strike="noStrike" kern="1200" cap="none" spc="4" normalizeH="0" baseline="0" noProof="0" dirty="0">
                          <a:ln>
                            <a:noFill/>
                          </a:ln>
                          <a:solidFill>
                            <a:schemeClr val="tx1"/>
                          </a:solidFill>
                          <a:effectLst/>
                          <a:uLnTx/>
                          <a:uFillTx/>
                          <a:latin typeface="Poppins" panose="00000500000000000000" pitchFamily="2" charset="0"/>
                          <a:cs typeface="Poppins" panose="00000500000000000000" pitchFamily="2" charset="0"/>
                        </a:rPr>
                        <a:t>AI</a:t>
                      </a:r>
                      <a:endParaRPr kumimoji="0" lang="en-US" sz="2000" b="0" i="0" u="none" strike="noStrike" kern="1200" cap="none" spc="0" normalizeH="0" baseline="0" noProof="0" dirty="0">
                        <a:ln>
                          <a:noFill/>
                        </a:ln>
                        <a:solidFill>
                          <a:schemeClr val="tx1"/>
                        </a:solidFill>
                        <a:effectLst/>
                        <a:uLnTx/>
                        <a:uFillTx/>
                        <a:latin typeface="Poppins" panose="00000500000000000000" pitchFamily="2" charset="0"/>
                        <a:ea typeface="+mn-ea"/>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GBS Malaysia</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Cybersecurity</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CIO</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e-Commerce</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Women In Tech</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spc="4" dirty="0">
                          <a:solidFill>
                            <a:schemeClr val="tx1"/>
                          </a:solidFill>
                          <a:latin typeface="Poppins" panose="00000500000000000000" pitchFamily="2" charset="0"/>
                          <a:cs typeface="Poppins" panose="00000500000000000000" pitchFamily="2" charset="0"/>
                        </a:rPr>
                        <a:t>Digital Infrastructure</a:t>
                      </a:r>
                      <a:endParaRPr lang="en-US" sz="2000" b="0" dirty="0">
                        <a:solidFill>
                          <a:schemeClr val="tx1"/>
                        </a:solidFill>
                        <a:latin typeface="Poppins" panose="00000500000000000000" pitchFamily="2" charset="0"/>
                        <a:cs typeface="Poppins" panose="00000500000000000000" pitchFamily="2" charset="0"/>
                      </a:endParaRPr>
                    </a:p>
                  </a:txBody>
                  <a:tcPr marL="90905" marR="90905" marT="90905" marB="90905"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solidFill>
                      <a:schemeClr val="accent1">
                        <a:lumMod val="20000"/>
                        <a:lumOff val="80000"/>
                      </a:schemeClr>
                    </a:solidFill>
                  </a:tcPr>
                </a:tc>
                <a:tc>
                  <a:txBody>
                    <a:bodyPr/>
                    <a:lstStyle/>
                    <a:p>
                      <a:pPr algn="ctr">
                        <a:lnSpc>
                          <a:spcPts val="2520"/>
                        </a:lnSpc>
                        <a:defRPr/>
                      </a:pPr>
                      <a:r>
                        <a:rPr lang="en-US" sz="2000" b="0" dirty="0">
                          <a:solidFill>
                            <a:schemeClr val="tx1"/>
                          </a:solidFill>
                          <a:latin typeface="Poppins" panose="00000500000000000000" pitchFamily="2" charset="0"/>
                          <a:cs typeface="Poppins" panose="00000500000000000000" pitchFamily="2" charset="0"/>
                        </a:rPr>
                        <a:t>VIC</a:t>
                      </a:r>
                    </a:p>
                  </a:txBody>
                  <a:tcPr marL="90905" marR="90905" marT="90905" marB="90905" anchor="ctr">
                    <a:lnL w="6350" cap="flat" cmpd="sng" algn="ctr">
                      <a:solidFill>
                        <a:schemeClr val="tx1"/>
                      </a:solidFill>
                      <a:prstDash val="solid"/>
                      <a:round/>
                      <a:headEnd type="none" w="med" len="med"/>
                      <a:tailEnd type="none" w="med" len="med"/>
                    </a:lnL>
                    <a:solidFill>
                      <a:schemeClr val="accent1">
                        <a:lumMod val="20000"/>
                        <a:lumOff val="80000"/>
                      </a:schemeClr>
                    </a:solidFill>
                  </a:tcPr>
                </a:tc>
                <a:extLst>
                  <a:ext uri="{0D108BD9-81ED-4DB2-BD59-A6C34878D82A}">
                    <a16:rowId xmlns:a16="http://schemas.microsoft.com/office/drawing/2014/main" val="10000"/>
                  </a:ext>
                </a:extLst>
              </a:tr>
            </a:tbl>
          </a:graphicData>
        </a:graphic>
      </p:graphicFrame>
      <p:sp>
        <p:nvSpPr>
          <p:cNvPr id="26" name="Freeform 26">
            <a:extLst>
              <a:ext uri="{FF2B5EF4-FFF2-40B4-BE49-F238E27FC236}">
                <a16:creationId xmlns:a16="http://schemas.microsoft.com/office/drawing/2014/main" id="{6B5703CF-2616-6EC2-75F4-312D575A1539}"/>
              </a:ext>
            </a:extLst>
          </p:cNvPr>
          <p:cNvSpPr/>
          <p:nvPr/>
        </p:nvSpPr>
        <p:spPr>
          <a:xfrm>
            <a:off x="14678412" y="364604"/>
            <a:ext cx="3064353" cy="658836"/>
          </a:xfrm>
          <a:custGeom>
            <a:avLst/>
            <a:gdLst/>
            <a:ahLst/>
            <a:cxnLst/>
            <a:rect l="l" t="t" r="r" b="b"/>
            <a:pathLst>
              <a:path w="3064353" h="658836">
                <a:moveTo>
                  <a:pt x="0" y="0"/>
                </a:moveTo>
                <a:lnTo>
                  <a:pt x="3064353" y="0"/>
                </a:lnTo>
                <a:lnTo>
                  <a:pt x="3064353" y="658836"/>
                </a:lnTo>
                <a:lnTo>
                  <a:pt x="0" y="658836"/>
                </a:lnTo>
                <a:lnTo>
                  <a:pt x="0" y="0"/>
                </a:lnTo>
                <a:close/>
              </a:path>
            </a:pathLst>
          </a:custGeom>
          <a:blipFill>
            <a:blip r:embed="rId16" cstate="screen">
              <a:extLst>
                <a:ext uri="{28A0092B-C50C-407E-A947-70E740481C1C}">
                  <a14:useLocalDpi xmlns:a14="http://schemas.microsoft.com/office/drawing/2010/main" val="0"/>
                </a:ext>
              </a:extLst>
            </a:blip>
            <a:stretch>
              <a:fillRect/>
            </a:stretch>
          </a:blipFill>
        </p:spPr>
      </p:sp>
      <p:pic>
        <p:nvPicPr>
          <p:cNvPr id="1026" name="Picture 2">
            <a:extLst>
              <a:ext uri="{FF2B5EF4-FFF2-40B4-BE49-F238E27FC236}">
                <a16:creationId xmlns:a16="http://schemas.microsoft.com/office/drawing/2014/main" id="{348E35AB-7143-A421-7AA8-3AA8FA779251}"/>
              </a:ext>
            </a:extLst>
          </p:cNvPr>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14598124" y="2407931"/>
            <a:ext cx="1551226" cy="62566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16C48B55-97A6-39A4-C495-56A5B9C17A68}"/>
              </a:ext>
            </a:extLst>
          </p:cNvPr>
          <p:cNvPicPr>
            <a:picLocks noChangeAspect="1"/>
          </p:cNvPicPr>
          <p:nvPr/>
        </p:nvPicPr>
        <p:blipFill>
          <a:blip r:embed="rId18" cstate="email">
            <a:extLst>
              <a:ext uri="{28A0092B-C50C-407E-A947-70E740481C1C}">
                <a14:useLocalDpi xmlns:a14="http://schemas.microsoft.com/office/drawing/2010/main" val="0"/>
              </a:ext>
            </a:extLst>
          </a:blip>
          <a:stretch>
            <a:fillRect/>
          </a:stretch>
        </p:blipFill>
        <p:spPr>
          <a:xfrm>
            <a:off x="2770931" y="2308661"/>
            <a:ext cx="1541391" cy="663731"/>
          </a:xfrm>
          <a:prstGeom prst="rect">
            <a:avLst/>
          </a:prstGeom>
        </p:spPr>
      </p:pic>
      <p:graphicFrame>
        <p:nvGraphicFramePr>
          <p:cNvPr id="21" name="Table 21">
            <a:extLst>
              <a:ext uri="{FF2B5EF4-FFF2-40B4-BE49-F238E27FC236}">
                <a16:creationId xmlns:a16="http://schemas.microsoft.com/office/drawing/2014/main" id="{6B8BB32E-94F6-EAAF-CF4D-E81E49905FEE}"/>
              </a:ext>
            </a:extLst>
          </p:cNvPr>
          <p:cNvGraphicFramePr>
            <a:graphicFrameLocks noGrp="1"/>
          </p:cNvGraphicFramePr>
          <p:nvPr>
            <p:extLst>
              <p:ext uri="{D42A27DB-BD31-4B8C-83A1-F6EECF244321}">
                <p14:modId xmlns:p14="http://schemas.microsoft.com/office/powerpoint/2010/main" val="3100159185"/>
              </p:ext>
            </p:extLst>
          </p:nvPr>
        </p:nvGraphicFramePr>
        <p:xfrm>
          <a:off x="490972" y="4663008"/>
          <a:ext cx="17251793" cy="1598095"/>
        </p:xfrm>
        <a:graphic>
          <a:graphicData uri="http://schemas.openxmlformats.org/drawingml/2006/table">
            <a:tbl>
              <a:tblPr firstCol="1"/>
              <a:tblGrid>
                <a:gridCol w="2872085">
                  <a:extLst>
                    <a:ext uri="{9D8B030D-6E8A-4147-A177-3AD203B41FA5}">
                      <a16:colId xmlns:a16="http://schemas.microsoft.com/office/drawing/2014/main" val="20000"/>
                    </a:ext>
                  </a:extLst>
                </a:gridCol>
                <a:gridCol w="2777419">
                  <a:extLst>
                    <a:ext uri="{9D8B030D-6E8A-4147-A177-3AD203B41FA5}">
                      <a16:colId xmlns:a16="http://schemas.microsoft.com/office/drawing/2014/main" val="20001"/>
                    </a:ext>
                  </a:extLst>
                </a:gridCol>
                <a:gridCol w="2616663">
                  <a:extLst>
                    <a:ext uri="{9D8B030D-6E8A-4147-A177-3AD203B41FA5}">
                      <a16:colId xmlns:a16="http://schemas.microsoft.com/office/drawing/2014/main" val="20002"/>
                    </a:ext>
                  </a:extLst>
                </a:gridCol>
                <a:gridCol w="2367206">
                  <a:extLst>
                    <a:ext uri="{9D8B030D-6E8A-4147-A177-3AD203B41FA5}">
                      <a16:colId xmlns:a16="http://schemas.microsoft.com/office/drawing/2014/main" val="20003"/>
                    </a:ext>
                  </a:extLst>
                </a:gridCol>
                <a:gridCol w="2180443">
                  <a:extLst>
                    <a:ext uri="{9D8B030D-6E8A-4147-A177-3AD203B41FA5}">
                      <a16:colId xmlns:a16="http://schemas.microsoft.com/office/drawing/2014/main" val="20004"/>
                    </a:ext>
                  </a:extLst>
                </a:gridCol>
                <a:gridCol w="2414062">
                  <a:extLst>
                    <a:ext uri="{9D8B030D-6E8A-4147-A177-3AD203B41FA5}">
                      <a16:colId xmlns:a16="http://schemas.microsoft.com/office/drawing/2014/main" val="20005"/>
                    </a:ext>
                  </a:extLst>
                </a:gridCol>
                <a:gridCol w="2023915">
                  <a:extLst>
                    <a:ext uri="{9D8B030D-6E8A-4147-A177-3AD203B41FA5}">
                      <a16:colId xmlns:a16="http://schemas.microsoft.com/office/drawing/2014/main" val="20006"/>
                    </a:ext>
                  </a:extLst>
                </a:gridCol>
              </a:tblGrid>
              <a:tr h="1598095">
                <a:tc>
                  <a:txBody>
                    <a:bodyPr/>
                    <a:lstStyle/>
                    <a:p>
                      <a:pPr algn="l">
                        <a:lnSpc>
                          <a:spcPts val="2639"/>
                        </a:lnSpc>
                        <a:defRPr/>
                      </a:pPr>
                      <a:r>
                        <a:rPr lang="en-US" sz="2000" b="1" spc="5" dirty="0">
                          <a:solidFill>
                            <a:schemeClr val="bg1"/>
                          </a:solidFill>
                          <a:latin typeface="Poppins" panose="00000500000000000000" pitchFamily="2" charset="0"/>
                          <a:cs typeface="Poppins" panose="00000500000000000000" pitchFamily="2" charset="0"/>
                        </a:rPr>
                        <a:t>PIKOM</a:t>
                      </a:r>
                    </a:p>
                    <a:p>
                      <a:pPr algn="l">
                        <a:lnSpc>
                          <a:spcPts val="2639"/>
                        </a:lnSpc>
                        <a:defRPr/>
                      </a:pPr>
                      <a:r>
                        <a:rPr lang="en-US" sz="2000" b="1" spc="5" dirty="0">
                          <a:solidFill>
                            <a:schemeClr val="bg1"/>
                          </a:solidFill>
                          <a:latin typeface="Poppins" panose="00000500000000000000" pitchFamily="2" charset="0"/>
                          <a:cs typeface="Poppins" panose="00000500000000000000" pitchFamily="2" charset="0"/>
                        </a:rPr>
                        <a:t>Flagship Events</a:t>
                      </a:r>
                      <a:endParaRPr lang="en-US" sz="2000" dirty="0">
                        <a:solidFill>
                          <a:schemeClr val="bg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tc>
                  <a:txBody>
                    <a:bodyPr/>
                    <a:lstStyle/>
                    <a:p>
                      <a:pPr marL="0" marR="0" lvl="0" indent="0" algn="ctr" defTabSz="1371566" rtl="0" eaLnBrk="1" fontAlgn="auto" latinLnBrk="0" hangingPunct="1">
                        <a:lnSpc>
                          <a:spcPts val="2300"/>
                        </a:lnSpc>
                        <a:spcBef>
                          <a:spcPts val="0"/>
                        </a:spcBef>
                        <a:spcAft>
                          <a:spcPts val="0"/>
                        </a:spcAft>
                        <a:buClrTx/>
                        <a:buSzTx/>
                        <a:buFontTx/>
                        <a:buNone/>
                        <a:tabLst/>
                        <a:defRPr/>
                      </a:pPr>
                      <a:r>
                        <a:rPr lang="en-US" sz="2000" spc="5" dirty="0">
                          <a:solidFill>
                            <a:schemeClr val="tx1"/>
                          </a:solidFill>
                          <a:latin typeface="Poppins" panose="00000500000000000000" pitchFamily="2" charset="0"/>
                          <a:cs typeface="Poppins" panose="00000500000000000000" pitchFamily="2" charset="0"/>
                        </a:rPr>
                        <a:t>PIKOM Digital Excellence Awards &amp; Dinner (PDEA)</a:t>
                      </a: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sz="2000" spc="5" dirty="0">
                          <a:solidFill>
                            <a:schemeClr val="tx1"/>
                          </a:solidFill>
                          <a:latin typeface="Poppins" panose="00000500000000000000" pitchFamily="2" charset="0"/>
                          <a:cs typeface="Poppins" panose="00000500000000000000" pitchFamily="2" charset="0"/>
                        </a:rPr>
                        <a:t>PIKOM LEAD</a:t>
                      </a: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altLang="zh-CN" sz="2000" dirty="0">
                          <a:solidFill>
                            <a:schemeClr val="tx1"/>
                          </a:solidFill>
                          <a:latin typeface="Poppins" panose="00000500000000000000" pitchFamily="2" charset="0"/>
                          <a:cs typeface="Poppins" panose="00000500000000000000" pitchFamily="2" charset="0"/>
                        </a:rPr>
                        <a:t>Future of</a:t>
                      </a:r>
                      <a:r>
                        <a:rPr lang="zh-CN" altLang="en-US" sz="2000" dirty="0">
                          <a:solidFill>
                            <a:schemeClr val="tx1"/>
                          </a:solidFill>
                          <a:latin typeface="Poppins" panose="00000500000000000000" pitchFamily="2" charset="0"/>
                          <a:cs typeface="Poppins" panose="00000500000000000000" pitchFamily="2" charset="0"/>
                        </a:rPr>
                        <a:t> </a:t>
                      </a:r>
                      <a:r>
                        <a:rPr lang="en-US" altLang="zh-CN" sz="2000" dirty="0">
                          <a:solidFill>
                            <a:schemeClr val="tx1"/>
                          </a:solidFill>
                          <a:latin typeface="Poppins" panose="00000500000000000000" pitchFamily="2" charset="0"/>
                          <a:cs typeface="Poppins" panose="00000500000000000000" pitchFamily="2" charset="0"/>
                        </a:rPr>
                        <a:t>Cybersecurity</a:t>
                      </a:r>
                      <a:r>
                        <a:rPr lang="zh-CN" altLang="en-US" sz="2000" dirty="0">
                          <a:solidFill>
                            <a:schemeClr val="tx1"/>
                          </a:solidFill>
                          <a:latin typeface="Poppins" panose="00000500000000000000" pitchFamily="2" charset="0"/>
                          <a:cs typeface="Poppins" panose="00000500000000000000" pitchFamily="2" charset="0"/>
                        </a:rPr>
                        <a:t> </a:t>
                      </a:r>
                      <a:r>
                        <a:rPr lang="en-US" altLang="zh-CN" sz="2000" dirty="0">
                          <a:solidFill>
                            <a:schemeClr val="tx1"/>
                          </a:solidFill>
                          <a:latin typeface="Poppins" panose="00000500000000000000" pitchFamily="2" charset="0"/>
                          <a:cs typeface="Poppins" panose="00000500000000000000" pitchFamily="2" charset="0"/>
                        </a:rPr>
                        <a:t>Summit</a:t>
                      </a:r>
                      <a:r>
                        <a:rPr lang="zh-CN" altLang="en-US" sz="2000" dirty="0">
                          <a:solidFill>
                            <a:schemeClr val="tx1"/>
                          </a:solidFill>
                          <a:latin typeface="Poppins" panose="00000500000000000000" pitchFamily="2" charset="0"/>
                          <a:cs typeface="Poppins" panose="00000500000000000000" pitchFamily="2" charset="0"/>
                        </a:rPr>
                        <a:t> </a:t>
                      </a:r>
                      <a:r>
                        <a:rPr lang="en-US" altLang="zh-CN" sz="2000" dirty="0">
                          <a:solidFill>
                            <a:schemeClr val="tx1"/>
                          </a:solidFill>
                          <a:latin typeface="Poppins" panose="00000500000000000000" pitchFamily="2" charset="0"/>
                          <a:cs typeface="Poppins" panose="00000500000000000000" pitchFamily="2" charset="0"/>
                        </a:rPr>
                        <a:t>(FOCS)</a:t>
                      </a: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sz="2000" spc="5" dirty="0">
                          <a:solidFill>
                            <a:schemeClr val="tx1"/>
                          </a:solidFill>
                          <a:latin typeface="Poppins" panose="00000500000000000000" pitchFamily="2" charset="0"/>
                          <a:cs typeface="Poppins" panose="00000500000000000000" pitchFamily="2" charset="0"/>
                        </a:rPr>
                        <a:t>PIKOM CIO Conference</a:t>
                      </a: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sz="2000" spc="5" dirty="0">
                          <a:solidFill>
                            <a:schemeClr val="tx1"/>
                          </a:solidFill>
                          <a:latin typeface="Poppins" panose="00000500000000000000" pitchFamily="2" charset="0"/>
                          <a:cs typeface="Poppins" panose="00000500000000000000" pitchFamily="2" charset="0"/>
                        </a:rPr>
                        <a:t>PIKOM Invitational &amp; Charity Golf</a:t>
                      </a: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639"/>
                        </a:lnSpc>
                        <a:defRPr/>
                      </a:pPr>
                      <a:r>
                        <a:rPr lang="en-US" sz="2000" dirty="0">
                          <a:solidFill>
                            <a:schemeClr val="tx1"/>
                          </a:solidFill>
                          <a:latin typeface="Poppins" panose="00000500000000000000" pitchFamily="2" charset="0"/>
                          <a:cs typeface="Poppins" panose="00000500000000000000" pitchFamily="2" charset="0"/>
                        </a:rPr>
                        <a:t>GBS Summit &amp;</a:t>
                      </a:r>
                    </a:p>
                    <a:p>
                      <a:pPr algn="ctr">
                        <a:lnSpc>
                          <a:spcPts val="2639"/>
                        </a:lnSpc>
                        <a:defRPr/>
                      </a:pPr>
                      <a:r>
                        <a:rPr lang="en-US" sz="2000" dirty="0">
                          <a:solidFill>
                            <a:schemeClr val="tx1"/>
                          </a:solidFill>
                          <a:latin typeface="Poppins" panose="00000500000000000000" pitchFamily="2" charset="0"/>
                          <a:cs typeface="Poppins" panose="00000500000000000000" pitchFamily="2" charset="0"/>
                        </a:rPr>
                        <a:t>GBS Asia Awards</a:t>
                      </a: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bl>
          </a:graphicData>
        </a:graphic>
      </p:graphicFrame>
      <p:sp>
        <p:nvSpPr>
          <p:cNvPr id="16" name="Freeform 16">
            <a:extLst>
              <a:ext uri="{FF2B5EF4-FFF2-40B4-BE49-F238E27FC236}">
                <a16:creationId xmlns:a16="http://schemas.microsoft.com/office/drawing/2014/main" id="{9496984C-B7AB-AAB4-F872-917E36F87E82}"/>
              </a:ext>
            </a:extLst>
          </p:cNvPr>
          <p:cNvSpPr/>
          <p:nvPr/>
        </p:nvSpPr>
        <p:spPr>
          <a:xfrm>
            <a:off x="4636230" y="2358982"/>
            <a:ext cx="1916970" cy="563088"/>
          </a:xfrm>
          <a:custGeom>
            <a:avLst/>
            <a:gdLst/>
            <a:ahLst/>
            <a:cxnLst/>
            <a:rect l="l" t="t" r="r" b="b"/>
            <a:pathLst>
              <a:path w="3046255" h="773654">
                <a:moveTo>
                  <a:pt x="0" y="0"/>
                </a:moveTo>
                <a:lnTo>
                  <a:pt x="3046255" y="0"/>
                </a:lnTo>
                <a:lnTo>
                  <a:pt x="3046255" y="773654"/>
                </a:lnTo>
                <a:lnTo>
                  <a:pt x="0" y="773654"/>
                </a:lnTo>
                <a:lnTo>
                  <a:pt x="0" y="0"/>
                </a:lnTo>
                <a:close/>
              </a:path>
            </a:pathLst>
          </a:custGeom>
          <a:blipFill>
            <a:blip r:embed="rId19" cstate="screen">
              <a:extLst>
                <a:ext uri="{28A0092B-C50C-407E-A947-70E740481C1C}">
                  <a14:useLocalDpi xmlns:a14="http://schemas.microsoft.com/office/drawing/2010/main" val="0"/>
                </a:ext>
              </a:extLst>
            </a:blip>
            <a:stretch>
              <a:fillRect/>
            </a:stretch>
          </a:blipFill>
        </p:spPr>
      </p:sp>
      <p:graphicFrame>
        <p:nvGraphicFramePr>
          <p:cNvPr id="27" name="Table 21">
            <a:extLst>
              <a:ext uri="{FF2B5EF4-FFF2-40B4-BE49-F238E27FC236}">
                <a16:creationId xmlns:a16="http://schemas.microsoft.com/office/drawing/2014/main" id="{B0148F18-8D42-9E71-304B-64910A2B6CA7}"/>
              </a:ext>
            </a:extLst>
          </p:cNvPr>
          <p:cNvGraphicFramePr>
            <a:graphicFrameLocks noGrp="1"/>
          </p:cNvGraphicFramePr>
          <p:nvPr>
            <p:extLst>
              <p:ext uri="{D42A27DB-BD31-4B8C-83A1-F6EECF244321}">
                <p14:modId xmlns:p14="http://schemas.microsoft.com/office/powerpoint/2010/main" val="90537739"/>
              </p:ext>
            </p:extLst>
          </p:nvPr>
        </p:nvGraphicFramePr>
        <p:xfrm>
          <a:off x="490971" y="6444252"/>
          <a:ext cx="17251793" cy="1614048"/>
        </p:xfrm>
        <a:graphic>
          <a:graphicData uri="http://schemas.openxmlformats.org/drawingml/2006/table">
            <a:tbl>
              <a:tblPr firstCol="1"/>
              <a:tblGrid>
                <a:gridCol w="2910697">
                  <a:extLst>
                    <a:ext uri="{9D8B030D-6E8A-4147-A177-3AD203B41FA5}">
                      <a16:colId xmlns:a16="http://schemas.microsoft.com/office/drawing/2014/main" val="20000"/>
                    </a:ext>
                  </a:extLst>
                </a:gridCol>
                <a:gridCol w="2738807">
                  <a:extLst>
                    <a:ext uri="{9D8B030D-6E8A-4147-A177-3AD203B41FA5}">
                      <a16:colId xmlns:a16="http://schemas.microsoft.com/office/drawing/2014/main" val="20001"/>
                    </a:ext>
                  </a:extLst>
                </a:gridCol>
                <a:gridCol w="2616663">
                  <a:extLst>
                    <a:ext uri="{9D8B030D-6E8A-4147-A177-3AD203B41FA5}">
                      <a16:colId xmlns:a16="http://schemas.microsoft.com/office/drawing/2014/main" val="20002"/>
                    </a:ext>
                  </a:extLst>
                </a:gridCol>
                <a:gridCol w="2367206">
                  <a:extLst>
                    <a:ext uri="{9D8B030D-6E8A-4147-A177-3AD203B41FA5}">
                      <a16:colId xmlns:a16="http://schemas.microsoft.com/office/drawing/2014/main" val="20003"/>
                    </a:ext>
                  </a:extLst>
                </a:gridCol>
                <a:gridCol w="2180443">
                  <a:extLst>
                    <a:ext uri="{9D8B030D-6E8A-4147-A177-3AD203B41FA5}">
                      <a16:colId xmlns:a16="http://schemas.microsoft.com/office/drawing/2014/main" val="20004"/>
                    </a:ext>
                  </a:extLst>
                </a:gridCol>
                <a:gridCol w="2414062">
                  <a:extLst>
                    <a:ext uri="{9D8B030D-6E8A-4147-A177-3AD203B41FA5}">
                      <a16:colId xmlns:a16="http://schemas.microsoft.com/office/drawing/2014/main" val="20005"/>
                    </a:ext>
                  </a:extLst>
                </a:gridCol>
                <a:gridCol w="2023915">
                  <a:extLst>
                    <a:ext uri="{9D8B030D-6E8A-4147-A177-3AD203B41FA5}">
                      <a16:colId xmlns:a16="http://schemas.microsoft.com/office/drawing/2014/main" val="20006"/>
                    </a:ext>
                  </a:extLst>
                </a:gridCol>
              </a:tblGrid>
              <a:tr h="1614048">
                <a:tc>
                  <a:txBody>
                    <a:bodyPr/>
                    <a:lstStyle/>
                    <a:p>
                      <a:pPr algn="l">
                        <a:lnSpc>
                          <a:spcPts val="2639"/>
                        </a:lnSpc>
                        <a:defRPr/>
                      </a:pPr>
                      <a:r>
                        <a:rPr lang="en-US" sz="2000" b="1" dirty="0">
                          <a:solidFill>
                            <a:schemeClr val="bg1"/>
                          </a:solidFill>
                          <a:latin typeface="Poppins" panose="00000500000000000000" pitchFamily="2" charset="0"/>
                          <a:cs typeface="Poppins" panose="00000500000000000000" pitchFamily="2" charset="0"/>
                        </a:rPr>
                        <a:t>Signature Initiatives &amp; </a:t>
                      </a:r>
                      <a:r>
                        <a:rPr lang="en-US" sz="2000" b="1" dirty="0" err="1">
                          <a:solidFill>
                            <a:schemeClr val="bg1"/>
                          </a:solidFill>
                          <a:latin typeface="Poppins" panose="00000500000000000000" pitchFamily="2" charset="0"/>
                          <a:cs typeface="Poppins" panose="00000500000000000000" pitchFamily="2" charset="0"/>
                        </a:rPr>
                        <a:t>Programmes</a:t>
                      </a:r>
                      <a:endParaRPr lang="en-US" sz="2000" b="1" dirty="0">
                        <a:solidFill>
                          <a:schemeClr val="bg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002060"/>
                    </a:solidFill>
                  </a:tcPr>
                </a:tc>
                <a:tc>
                  <a:txBody>
                    <a:bodyPr/>
                    <a:lstStyle/>
                    <a:p>
                      <a:pPr algn="ctr">
                        <a:lnSpc>
                          <a:spcPts val="2300"/>
                        </a:lnSpc>
                        <a:defRPr/>
                      </a:pPr>
                      <a:r>
                        <a:rPr lang="en-US" sz="2000" spc="5" dirty="0">
                          <a:solidFill>
                            <a:schemeClr val="tx1"/>
                          </a:solidFill>
                          <a:latin typeface="Poppins" panose="00000500000000000000" pitchFamily="2" charset="0"/>
                          <a:cs typeface="Poppins" panose="00000500000000000000" pitchFamily="2" charset="0"/>
                        </a:rPr>
                        <a:t>Research &amp; Publications</a:t>
                      </a: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sz="2000" spc="5" dirty="0">
                          <a:solidFill>
                            <a:schemeClr val="tx1"/>
                          </a:solidFill>
                          <a:latin typeface="Poppins" panose="00000500000000000000" pitchFamily="2" charset="0"/>
                          <a:cs typeface="Poppins" panose="00000500000000000000" pitchFamily="2" charset="0"/>
                        </a:rPr>
                        <a:t>Academy</a:t>
                      </a:r>
                      <a:endParaRPr lang="en-US" sz="2000" dirty="0">
                        <a:solidFill>
                          <a:schemeClr val="tx1"/>
                        </a:solidFill>
                        <a:latin typeface="Poppins" panose="00000500000000000000" pitchFamily="2" charset="0"/>
                        <a:cs typeface="Poppins" panose="00000500000000000000" pitchFamily="2" charset="0"/>
                      </a:endParaRPr>
                    </a:p>
                    <a:p>
                      <a:pPr algn="ctr">
                        <a:lnSpc>
                          <a:spcPts val="2300"/>
                        </a:lnSpc>
                      </a:pPr>
                      <a:r>
                        <a:rPr lang="en-US" sz="2000" spc="5" dirty="0">
                          <a:solidFill>
                            <a:schemeClr val="tx1"/>
                          </a:solidFill>
                          <a:latin typeface="Poppins" panose="00000500000000000000" pitchFamily="2" charset="0"/>
                          <a:cs typeface="Poppins" panose="00000500000000000000" pitchFamily="2" charset="0"/>
                        </a:rPr>
                        <a:t>&amp; Talent Development</a:t>
                      </a: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marL="0" marR="0" lvl="0" indent="0" algn="ctr" defTabSz="1371566" rtl="0" eaLnBrk="1" fontAlgn="auto" latinLnBrk="0" hangingPunct="1">
                        <a:lnSpc>
                          <a:spcPts val="2300"/>
                        </a:lnSpc>
                        <a:spcBef>
                          <a:spcPts val="0"/>
                        </a:spcBef>
                        <a:spcAft>
                          <a:spcPts val="0"/>
                        </a:spcAft>
                        <a:buClrTx/>
                        <a:buSzTx/>
                        <a:buFontTx/>
                        <a:buNone/>
                        <a:tabLst/>
                        <a:defRPr/>
                      </a:pPr>
                      <a:r>
                        <a:rPr lang="en-US" sz="2000" spc="5" dirty="0">
                          <a:solidFill>
                            <a:schemeClr val="tx1"/>
                          </a:solidFill>
                          <a:latin typeface="Poppins" panose="00000500000000000000" pitchFamily="2" charset="0"/>
                          <a:cs typeface="Poppins" panose="00000500000000000000" pitchFamily="2" charset="0"/>
                        </a:rPr>
                        <a:t>My.IT Magazine</a:t>
                      </a:r>
                      <a:endParaRPr lang="en-US" sz="2000" dirty="0">
                        <a:solidFill>
                          <a:schemeClr val="tx1"/>
                        </a:solidFill>
                        <a:latin typeface="Poppins" panose="00000500000000000000" pitchFamily="2" charset="0"/>
                        <a:cs typeface="Poppins" panose="00000500000000000000" pitchFamily="2" charset="0"/>
                      </a:endParaRPr>
                    </a:p>
                    <a:p>
                      <a:pPr algn="ctr">
                        <a:lnSpc>
                          <a:spcPts val="2300"/>
                        </a:lnSpc>
                        <a:defRPr/>
                      </a:pP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pPr>
                      <a:r>
                        <a:rPr lang="en-US" sz="2000" spc="5" dirty="0">
                          <a:solidFill>
                            <a:schemeClr val="tx1"/>
                          </a:solidFill>
                          <a:latin typeface="Poppins" panose="00000500000000000000" pitchFamily="2" charset="0"/>
                          <a:cs typeface="Poppins" panose="00000500000000000000" pitchFamily="2" charset="0"/>
                        </a:rPr>
                        <a:t>WIT Coaching &amp; Mentoring</a:t>
                      </a: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300"/>
                        </a:lnSpc>
                        <a:defRPr/>
                      </a:pPr>
                      <a:r>
                        <a:rPr lang="en-US" sz="2000" dirty="0">
                          <a:solidFill>
                            <a:schemeClr val="tx1"/>
                          </a:solidFill>
                          <a:latin typeface="Poppins" panose="00000500000000000000" pitchFamily="2" charset="0"/>
                          <a:cs typeface="Poppins" panose="00000500000000000000" pitchFamily="2" charset="0"/>
                        </a:rPr>
                        <a:t>CIO Technology Xchange Visit </a:t>
                      </a: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tc>
                  <a:txBody>
                    <a:bodyPr/>
                    <a:lstStyle/>
                    <a:p>
                      <a:pPr algn="ctr">
                        <a:lnSpc>
                          <a:spcPts val="2639"/>
                        </a:lnSpc>
                        <a:defRPr/>
                      </a:pPr>
                      <a:endParaRPr lang="en-US" sz="2000" dirty="0">
                        <a:solidFill>
                          <a:schemeClr val="tx1"/>
                        </a:solidFill>
                        <a:latin typeface="Poppins" panose="00000500000000000000" pitchFamily="2" charset="0"/>
                        <a:cs typeface="Poppins" panose="00000500000000000000" pitchFamily="2" charset="0"/>
                      </a:endParaRPr>
                    </a:p>
                  </a:txBody>
                  <a:tcPr marL="90905" marR="90905" marT="90905" marB="90905"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2656012609"/>
                  </a:ext>
                </a:extLst>
              </a:tr>
            </a:tbl>
          </a:graphicData>
        </a:graphic>
      </p:graphicFrame>
      <p:graphicFrame>
        <p:nvGraphicFramePr>
          <p:cNvPr id="31" name="Table 30">
            <a:extLst>
              <a:ext uri="{FF2B5EF4-FFF2-40B4-BE49-F238E27FC236}">
                <a16:creationId xmlns:a16="http://schemas.microsoft.com/office/drawing/2014/main" id="{F98524E8-CEAA-1885-C636-43D837D94213}"/>
              </a:ext>
            </a:extLst>
          </p:cNvPr>
          <p:cNvGraphicFramePr>
            <a:graphicFrameLocks noGrp="1"/>
          </p:cNvGraphicFramePr>
          <p:nvPr>
            <p:extLst>
              <p:ext uri="{D42A27DB-BD31-4B8C-83A1-F6EECF244321}">
                <p14:modId xmlns:p14="http://schemas.microsoft.com/office/powerpoint/2010/main" val="3416095968"/>
              </p:ext>
            </p:extLst>
          </p:nvPr>
        </p:nvGraphicFramePr>
        <p:xfrm>
          <a:off x="490970" y="8203349"/>
          <a:ext cx="17251793" cy="1160098"/>
        </p:xfrm>
        <a:graphic>
          <a:graphicData uri="http://schemas.openxmlformats.org/drawingml/2006/table">
            <a:tbl>
              <a:tblPr firstRow="1" bandRow="1">
                <a:tableStyleId>{5C22544A-7EE6-4342-B048-85BDC9FD1C3A}</a:tableStyleId>
              </a:tblPr>
              <a:tblGrid>
                <a:gridCol w="4806392">
                  <a:extLst>
                    <a:ext uri="{9D8B030D-6E8A-4147-A177-3AD203B41FA5}">
                      <a16:colId xmlns:a16="http://schemas.microsoft.com/office/drawing/2014/main" val="4286555017"/>
                    </a:ext>
                  </a:extLst>
                </a:gridCol>
                <a:gridCol w="12445401">
                  <a:extLst>
                    <a:ext uri="{9D8B030D-6E8A-4147-A177-3AD203B41FA5}">
                      <a16:colId xmlns:a16="http://schemas.microsoft.com/office/drawing/2014/main" val="1666029097"/>
                    </a:ext>
                  </a:extLst>
                </a:gridCol>
              </a:tblGrid>
              <a:tr h="1160098">
                <a:tc>
                  <a:txBody>
                    <a:bodyPr/>
                    <a:lstStyle/>
                    <a:p>
                      <a:pPr marL="0" marR="0" lvl="0" indent="0" algn="l" defTabSz="1371566"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Poppins" panose="00000500000000000000" pitchFamily="2" charset="0"/>
                          <a:cs typeface="Poppins" panose="00000500000000000000" pitchFamily="2" charset="0"/>
                        </a:rPr>
                        <a:t>Supporting </a:t>
                      </a:r>
                      <a:r>
                        <a:rPr lang="en-US" sz="2000" b="1" dirty="0" err="1">
                          <a:solidFill>
                            <a:schemeClr val="bg1"/>
                          </a:solidFill>
                          <a:latin typeface="Poppins" panose="00000500000000000000" pitchFamily="2" charset="0"/>
                          <a:cs typeface="Poppins" panose="00000500000000000000" pitchFamily="2" charset="0"/>
                        </a:rPr>
                        <a:t>Programmes</a:t>
                      </a:r>
                      <a:r>
                        <a:rPr lang="en-US" sz="2000" b="1" dirty="0">
                          <a:solidFill>
                            <a:schemeClr val="bg1"/>
                          </a:solidFill>
                          <a:latin typeface="Poppins" panose="00000500000000000000" pitchFamily="2" charset="0"/>
                          <a:cs typeface="Poppins" panose="00000500000000000000" pitchFamily="2" charset="0"/>
                        </a:rPr>
                        <a:t> </a:t>
                      </a:r>
                    </a:p>
                    <a:p>
                      <a:pPr marL="0" marR="0" lvl="0" indent="0" algn="l" defTabSz="1371566" rtl="0" eaLnBrk="1" fontAlgn="auto" latinLnBrk="0" hangingPunct="1">
                        <a:lnSpc>
                          <a:spcPct val="100000"/>
                        </a:lnSpc>
                        <a:spcBef>
                          <a:spcPts val="0"/>
                        </a:spcBef>
                        <a:spcAft>
                          <a:spcPts val="0"/>
                        </a:spcAft>
                        <a:buClrTx/>
                        <a:buSzTx/>
                        <a:buFontTx/>
                        <a:buNone/>
                        <a:tabLst/>
                        <a:defRPr/>
                      </a:pPr>
                      <a:r>
                        <a:rPr lang="en-US" sz="2000" b="1" dirty="0">
                          <a:solidFill>
                            <a:schemeClr val="bg1"/>
                          </a:solidFill>
                          <a:latin typeface="Poppins" panose="00000500000000000000" pitchFamily="2" charset="0"/>
                          <a:cs typeface="Poppins" panose="00000500000000000000" pitchFamily="2" charset="0"/>
                        </a:rPr>
                        <a:t>/ Special Interest Groups</a:t>
                      </a:r>
                    </a:p>
                    <a:p>
                      <a:endParaRPr lang="en-US" sz="2000" b="0" dirty="0"/>
                    </a:p>
                  </a:txBody>
                  <a:tcPr anchor="ctr">
                    <a:solidFill>
                      <a:schemeClr val="tx1">
                        <a:lumMod val="85000"/>
                        <a:lumOff val="15000"/>
                      </a:schemeClr>
                    </a:solidFill>
                  </a:tcPr>
                </a:tc>
                <a:tc>
                  <a:txBody>
                    <a:bodyPr/>
                    <a:lstStyle/>
                    <a:p>
                      <a:pPr marL="0" marR="0" lvl="0" indent="0" algn="l" defTabSz="1371566" rtl="0" eaLnBrk="1" fontAlgn="auto" latinLnBrk="0" hangingPunct="1">
                        <a:lnSpc>
                          <a:spcPct val="100000"/>
                        </a:lnSpc>
                        <a:spcBef>
                          <a:spcPts val="0"/>
                        </a:spcBef>
                        <a:spcAft>
                          <a:spcPts val="0"/>
                        </a:spcAft>
                        <a:buClrTx/>
                        <a:buSzTx/>
                        <a:buFontTx/>
                        <a:buNone/>
                        <a:tabLst/>
                        <a:defRPr/>
                      </a:pPr>
                      <a:r>
                        <a:rPr lang="en-US" sz="2000" b="0" spc="5" dirty="0">
                          <a:solidFill>
                            <a:schemeClr val="bg1"/>
                          </a:solidFill>
                          <a:latin typeface="Poppins"/>
                        </a:rPr>
                        <a:t>Raya Open House &amp; CNY Get Together, Government Relations, International Engagements, Members Meet &amp; Networking</a:t>
                      </a:r>
                      <a:endParaRPr lang="en-US" sz="2000" b="0" dirty="0">
                        <a:solidFill>
                          <a:schemeClr val="bg1"/>
                        </a:solidFill>
                        <a:latin typeface="Poppins" panose="00000500000000000000" pitchFamily="2" charset="0"/>
                        <a:cs typeface="Poppins" panose="00000500000000000000" pitchFamily="2" charset="0"/>
                      </a:endParaRPr>
                    </a:p>
                  </a:txBody>
                  <a:tcPr anchor="ctr">
                    <a:solidFill>
                      <a:schemeClr val="bg1">
                        <a:lumMod val="50000"/>
                      </a:schemeClr>
                    </a:solidFill>
                  </a:tcPr>
                </a:tc>
                <a:extLst>
                  <a:ext uri="{0D108BD9-81ED-4DB2-BD59-A6C34878D82A}">
                    <a16:rowId xmlns:a16="http://schemas.microsoft.com/office/drawing/2014/main" val="251499598"/>
                  </a:ext>
                </a:extLst>
              </a:tr>
            </a:tbl>
          </a:graphicData>
        </a:graphic>
      </p:graphicFrame>
    </p:spTree>
    <p:extLst>
      <p:ext uri="{BB962C8B-B14F-4D97-AF65-F5344CB8AC3E}">
        <p14:creationId xmlns:p14="http://schemas.microsoft.com/office/powerpoint/2010/main" val="3892316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5" name="Rectangle: Rounded Corners 84">
            <a:extLst>
              <a:ext uri="{FF2B5EF4-FFF2-40B4-BE49-F238E27FC236}">
                <a16:creationId xmlns:a16="http://schemas.microsoft.com/office/drawing/2014/main" id="{BC5A59E5-B5C6-E8FC-B78E-95553F869CDE}"/>
              </a:ext>
            </a:extLst>
          </p:cNvPr>
          <p:cNvSpPr/>
          <p:nvPr/>
        </p:nvSpPr>
        <p:spPr>
          <a:xfrm>
            <a:off x="304800" y="875176"/>
            <a:ext cx="17533452" cy="9442346"/>
          </a:xfrm>
          <a:prstGeom prst="round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2" name="Group 2"/>
          <p:cNvGrpSpPr/>
          <p:nvPr/>
        </p:nvGrpSpPr>
        <p:grpSpPr>
          <a:xfrm>
            <a:off x="5334000" y="3749677"/>
            <a:ext cx="410876" cy="410876"/>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B2BB"/>
            </a:solidFill>
          </p:spPr>
        </p:sp>
        <p:sp>
          <p:nvSpPr>
            <p:cNvPr id="4" name="TextBox 4"/>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grpSp>
        <p:nvGrpSpPr>
          <p:cNvPr id="5" name="Group 5"/>
          <p:cNvGrpSpPr/>
          <p:nvPr/>
        </p:nvGrpSpPr>
        <p:grpSpPr>
          <a:xfrm>
            <a:off x="5704095" y="1968849"/>
            <a:ext cx="2753428" cy="1345850"/>
            <a:chOff x="12634" y="-11996"/>
            <a:chExt cx="711332" cy="347692"/>
          </a:xfrm>
        </p:grpSpPr>
        <p:sp>
          <p:nvSpPr>
            <p:cNvPr id="6" name="Freeform 6"/>
            <p:cNvSpPr/>
            <p:nvPr/>
          </p:nvSpPr>
          <p:spPr>
            <a:xfrm>
              <a:off x="12634" y="0"/>
              <a:ext cx="711332" cy="309592"/>
            </a:xfrm>
            <a:custGeom>
              <a:avLst/>
              <a:gdLst/>
              <a:ahLst/>
              <a:cxnLst/>
              <a:rect l="l" t="t" r="r" b="b"/>
              <a:pathLst>
                <a:path w="711332" h="309592">
                  <a:moveTo>
                    <a:pt x="242954" y="0"/>
                  </a:moveTo>
                  <a:lnTo>
                    <a:pt x="698566" y="0"/>
                  </a:lnTo>
                  <a:cubicBezTo>
                    <a:pt x="703392" y="0"/>
                    <a:pt x="707805" y="2721"/>
                    <a:pt x="709972" y="7033"/>
                  </a:cubicBezTo>
                  <a:cubicBezTo>
                    <a:pt x="712140" y="11345"/>
                    <a:pt x="711690" y="16511"/>
                    <a:pt x="708811" y="20383"/>
                  </a:cubicBezTo>
                  <a:lnTo>
                    <a:pt x="508934" y="289209"/>
                  </a:lnTo>
                  <a:cubicBezTo>
                    <a:pt x="499399" y="302034"/>
                    <a:pt x="484359" y="309592"/>
                    <a:pt x="468378" y="309592"/>
                  </a:cubicBezTo>
                  <a:lnTo>
                    <a:pt x="12766" y="309592"/>
                  </a:lnTo>
                  <a:cubicBezTo>
                    <a:pt x="7940" y="309592"/>
                    <a:pt x="3527" y="306871"/>
                    <a:pt x="1360" y="302559"/>
                  </a:cubicBezTo>
                  <a:cubicBezTo>
                    <a:pt x="-808" y="298247"/>
                    <a:pt x="-358" y="293082"/>
                    <a:pt x="2521" y="289209"/>
                  </a:cubicBezTo>
                  <a:lnTo>
                    <a:pt x="202398" y="20383"/>
                  </a:lnTo>
                  <a:cubicBezTo>
                    <a:pt x="211933" y="7559"/>
                    <a:pt x="226973" y="0"/>
                    <a:pt x="242954" y="0"/>
                  </a:cubicBezTo>
                  <a:close/>
                </a:path>
              </a:pathLst>
            </a:custGeom>
            <a:solidFill>
              <a:srgbClr val="EAB2BB"/>
            </a:solidFill>
            <a:ln cap="sq">
              <a:noFill/>
              <a:prstDash val="solid"/>
              <a:miter/>
            </a:ln>
          </p:spPr>
        </p:sp>
        <p:sp>
          <p:nvSpPr>
            <p:cNvPr id="7" name="TextBox 7"/>
            <p:cNvSpPr txBox="1"/>
            <p:nvPr/>
          </p:nvSpPr>
          <p:spPr>
            <a:xfrm>
              <a:off x="254000" y="-11996"/>
              <a:ext cx="228600" cy="347692"/>
            </a:xfrm>
            <a:prstGeom prst="rect">
              <a:avLst/>
            </a:prstGeom>
          </p:spPr>
          <p:txBody>
            <a:bodyPr lIns="50800" tIns="50800" rIns="50800" bIns="50800" rtlCol="0" anchor="ctr"/>
            <a:lstStyle/>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27070"/>
                  </a:solidFill>
                  <a:effectLst/>
                  <a:uLnTx/>
                  <a:uFillTx/>
                  <a:latin typeface="League Spartan"/>
                  <a:ea typeface="League Spartan"/>
                  <a:cs typeface="League Spartan"/>
                  <a:sym typeface="League Spartan"/>
                </a:rPr>
                <a:t>JAN</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27070"/>
                  </a:solidFill>
                  <a:effectLst/>
                  <a:uLnTx/>
                  <a:uFillTx/>
                  <a:latin typeface="League Spartan"/>
                  <a:ea typeface="League Spartan"/>
                  <a:cs typeface="League Spartan"/>
                  <a:sym typeface="League Spartan"/>
                </a:rPr>
                <a:t>FEB</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27070"/>
                  </a:solidFill>
                  <a:effectLst/>
                  <a:uLnTx/>
                  <a:uFillTx/>
                  <a:latin typeface="League Spartan"/>
                  <a:ea typeface="League Spartan"/>
                  <a:cs typeface="League Spartan"/>
                  <a:sym typeface="League Spartan"/>
                </a:rPr>
                <a:t>MAR</a:t>
              </a:r>
            </a:p>
          </p:txBody>
        </p:sp>
      </p:grpSp>
      <p:grpSp>
        <p:nvGrpSpPr>
          <p:cNvPr id="8" name="Group 8"/>
          <p:cNvGrpSpPr/>
          <p:nvPr/>
        </p:nvGrpSpPr>
        <p:grpSpPr>
          <a:xfrm>
            <a:off x="8759268" y="1969758"/>
            <a:ext cx="2736827" cy="1344941"/>
            <a:chOff x="12587" y="-11834"/>
            <a:chExt cx="711427" cy="349612"/>
          </a:xfrm>
        </p:grpSpPr>
        <p:sp>
          <p:nvSpPr>
            <p:cNvPr id="9" name="Freeform 9"/>
            <p:cNvSpPr/>
            <p:nvPr/>
          </p:nvSpPr>
          <p:spPr>
            <a:xfrm>
              <a:off x="12587" y="0"/>
              <a:ext cx="711427" cy="311512"/>
            </a:xfrm>
            <a:custGeom>
              <a:avLst/>
              <a:gdLst/>
              <a:ahLst/>
              <a:cxnLst/>
              <a:rect l="l" t="t" r="r" b="b"/>
              <a:pathLst>
                <a:path w="711427" h="311512">
                  <a:moveTo>
                    <a:pt x="243001" y="0"/>
                  </a:moveTo>
                  <a:lnTo>
                    <a:pt x="698613" y="0"/>
                  </a:lnTo>
                  <a:cubicBezTo>
                    <a:pt x="703450" y="0"/>
                    <a:pt x="707874" y="2724"/>
                    <a:pt x="710053" y="7042"/>
                  </a:cubicBezTo>
                  <a:cubicBezTo>
                    <a:pt x="712232" y="11361"/>
                    <a:pt x="711793" y="16538"/>
                    <a:pt x="708918" y="20428"/>
                  </a:cubicBezTo>
                  <a:lnTo>
                    <a:pt x="508920" y="291084"/>
                  </a:lnTo>
                  <a:cubicBezTo>
                    <a:pt x="499427" y="303932"/>
                    <a:pt x="484400" y="311512"/>
                    <a:pt x="468425" y="311512"/>
                  </a:cubicBezTo>
                  <a:lnTo>
                    <a:pt x="12813" y="311512"/>
                  </a:lnTo>
                  <a:cubicBezTo>
                    <a:pt x="7976" y="311512"/>
                    <a:pt x="3551" y="308788"/>
                    <a:pt x="1373" y="304470"/>
                  </a:cubicBezTo>
                  <a:cubicBezTo>
                    <a:pt x="-806" y="300151"/>
                    <a:pt x="-367" y="294974"/>
                    <a:pt x="2508" y="291084"/>
                  </a:cubicBezTo>
                  <a:lnTo>
                    <a:pt x="202506" y="20428"/>
                  </a:lnTo>
                  <a:cubicBezTo>
                    <a:pt x="211999" y="7580"/>
                    <a:pt x="227026" y="0"/>
                    <a:pt x="243001" y="0"/>
                  </a:cubicBezTo>
                  <a:close/>
                </a:path>
              </a:pathLst>
            </a:custGeom>
            <a:solidFill>
              <a:srgbClr val="F9E48D"/>
            </a:solidFill>
            <a:ln cap="sq">
              <a:noFill/>
              <a:prstDash val="solid"/>
              <a:miter/>
            </a:ln>
          </p:spPr>
        </p:sp>
        <p:sp>
          <p:nvSpPr>
            <p:cNvPr id="10" name="TextBox 10"/>
            <p:cNvSpPr txBox="1"/>
            <p:nvPr/>
          </p:nvSpPr>
          <p:spPr>
            <a:xfrm>
              <a:off x="254000" y="-11834"/>
              <a:ext cx="228600" cy="349612"/>
            </a:xfrm>
            <a:prstGeom prst="rect">
              <a:avLst/>
            </a:prstGeom>
          </p:spPr>
          <p:txBody>
            <a:bodyPr lIns="50800" tIns="50800" rIns="50800" bIns="50800" rtlCol="0" anchor="ctr"/>
            <a:lstStyle/>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APR</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MAY</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JUN</a:t>
              </a:r>
            </a:p>
          </p:txBody>
        </p:sp>
      </p:grpSp>
      <p:grpSp>
        <p:nvGrpSpPr>
          <p:cNvPr id="11" name="Group 11"/>
          <p:cNvGrpSpPr/>
          <p:nvPr/>
        </p:nvGrpSpPr>
        <p:grpSpPr>
          <a:xfrm>
            <a:off x="11734800" y="1968849"/>
            <a:ext cx="2753428" cy="1345850"/>
            <a:chOff x="12634" y="-11996"/>
            <a:chExt cx="711332" cy="347692"/>
          </a:xfrm>
        </p:grpSpPr>
        <p:sp>
          <p:nvSpPr>
            <p:cNvPr id="12" name="Freeform 12"/>
            <p:cNvSpPr/>
            <p:nvPr/>
          </p:nvSpPr>
          <p:spPr>
            <a:xfrm>
              <a:off x="12634" y="0"/>
              <a:ext cx="711332" cy="309592"/>
            </a:xfrm>
            <a:custGeom>
              <a:avLst/>
              <a:gdLst/>
              <a:ahLst/>
              <a:cxnLst/>
              <a:rect l="l" t="t" r="r" b="b"/>
              <a:pathLst>
                <a:path w="711332" h="309592">
                  <a:moveTo>
                    <a:pt x="242954" y="0"/>
                  </a:moveTo>
                  <a:lnTo>
                    <a:pt x="698566" y="0"/>
                  </a:lnTo>
                  <a:cubicBezTo>
                    <a:pt x="703392" y="0"/>
                    <a:pt x="707805" y="2721"/>
                    <a:pt x="709972" y="7033"/>
                  </a:cubicBezTo>
                  <a:cubicBezTo>
                    <a:pt x="712140" y="11345"/>
                    <a:pt x="711690" y="16511"/>
                    <a:pt x="708811" y="20383"/>
                  </a:cubicBezTo>
                  <a:lnTo>
                    <a:pt x="508934" y="289209"/>
                  </a:lnTo>
                  <a:cubicBezTo>
                    <a:pt x="499399" y="302034"/>
                    <a:pt x="484359" y="309592"/>
                    <a:pt x="468378" y="309592"/>
                  </a:cubicBezTo>
                  <a:lnTo>
                    <a:pt x="12766" y="309592"/>
                  </a:lnTo>
                  <a:cubicBezTo>
                    <a:pt x="7940" y="309592"/>
                    <a:pt x="3527" y="306871"/>
                    <a:pt x="1360" y="302559"/>
                  </a:cubicBezTo>
                  <a:cubicBezTo>
                    <a:pt x="-808" y="298247"/>
                    <a:pt x="-358" y="293082"/>
                    <a:pt x="2521" y="289209"/>
                  </a:cubicBezTo>
                  <a:lnTo>
                    <a:pt x="202398" y="20383"/>
                  </a:lnTo>
                  <a:cubicBezTo>
                    <a:pt x="211933" y="7559"/>
                    <a:pt x="226973" y="0"/>
                    <a:pt x="242954" y="0"/>
                  </a:cubicBezTo>
                  <a:close/>
                </a:path>
              </a:pathLst>
            </a:custGeom>
            <a:solidFill>
              <a:srgbClr val="D9D9D9"/>
            </a:solidFill>
            <a:ln cap="sq">
              <a:noFill/>
              <a:prstDash val="solid"/>
              <a:miter/>
            </a:ln>
          </p:spPr>
        </p:sp>
        <p:sp>
          <p:nvSpPr>
            <p:cNvPr id="13" name="TextBox 13"/>
            <p:cNvSpPr txBox="1"/>
            <p:nvPr/>
          </p:nvSpPr>
          <p:spPr>
            <a:xfrm>
              <a:off x="254000" y="-11996"/>
              <a:ext cx="228600" cy="347692"/>
            </a:xfrm>
            <a:prstGeom prst="rect">
              <a:avLst/>
            </a:prstGeom>
          </p:spPr>
          <p:txBody>
            <a:bodyPr lIns="50800" tIns="50800" rIns="50800" bIns="50800" rtlCol="0" anchor="ctr"/>
            <a:lstStyle/>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JUL</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AUG</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SEP</a:t>
              </a:r>
            </a:p>
          </p:txBody>
        </p:sp>
      </p:grpSp>
      <p:grpSp>
        <p:nvGrpSpPr>
          <p:cNvPr id="14" name="Group 14"/>
          <p:cNvGrpSpPr/>
          <p:nvPr/>
        </p:nvGrpSpPr>
        <p:grpSpPr>
          <a:xfrm>
            <a:off x="14859000" y="1972180"/>
            <a:ext cx="2692581" cy="1342520"/>
            <a:chOff x="12460" y="-11564"/>
            <a:chExt cx="711680" cy="354843"/>
          </a:xfrm>
        </p:grpSpPr>
        <p:sp>
          <p:nvSpPr>
            <p:cNvPr id="15" name="Freeform 15"/>
            <p:cNvSpPr/>
            <p:nvPr/>
          </p:nvSpPr>
          <p:spPr>
            <a:xfrm>
              <a:off x="12460" y="0"/>
              <a:ext cx="711680" cy="316743"/>
            </a:xfrm>
            <a:custGeom>
              <a:avLst/>
              <a:gdLst/>
              <a:ahLst/>
              <a:cxnLst/>
              <a:rect l="l" t="t" r="r" b="b"/>
              <a:pathLst>
                <a:path w="711680" h="316743">
                  <a:moveTo>
                    <a:pt x="243128" y="0"/>
                  </a:moveTo>
                  <a:lnTo>
                    <a:pt x="698740" y="0"/>
                  </a:lnTo>
                  <a:cubicBezTo>
                    <a:pt x="703606" y="0"/>
                    <a:pt x="708061" y="2730"/>
                    <a:pt x="710270" y="7066"/>
                  </a:cubicBezTo>
                  <a:cubicBezTo>
                    <a:pt x="712479" y="11402"/>
                    <a:pt x="712068" y="16611"/>
                    <a:pt x="709208" y="20547"/>
                  </a:cubicBezTo>
                  <a:lnTo>
                    <a:pt x="508885" y="296196"/>
                  </a:lnTo>
                  <a:cubicBezTo>
                    <a:pt x="499504" y="309105"/>
                    <a:pt x="484510" y="316743"/>
                    <a:pt x="468552" y="316743"/>
                  </a:cubicBezTo>
                  <a:lnTo>
                    <a:pt x="12940" y="316743"/>
                  </a:lnTo>
                  <a:cubicBezTo>
                    <a:pt x="8074" y="316743"/>
                    <a:pt x="3619" y="314013"/>
                    <a:pt x="1410" y="309677"/>
                  </a:cubicBezTo>
                  <a:cubicBezTo>
                    <a:pt x="-799" y="305341"/>
                    <a:pt x="-388" y="300133"/>
                    <a:pt x="2472" y="296196"/>
                  </a:cubicBezTo>
                  <a:lnTo>
                    <a:pt x="202795" y="20547"/>
                  </a:lnTo>
                  <a:cubicBezTo>
                    <a:pt x="212176" y="7638"/>
                    <a:pt x="227170" y="0"/>
                    <a:pt x="243128" y="0"/>
                  </a:cubicBezTo>
                  <a:close/>
                </a:path>
              </a:pathLst>
            </a:custGeom>
            <a:solidFill>
              <a:srgbClr val="CBF693"/>
            </a:solidFill>
            <a:ln cap="sq">
              <a:noFill/>
              <a:prstDash val="solid"/>
              <a:miter/>
            </a:ln>
          </p:spPr>
        </p:sp>
        <p:sp>
          <p:nvSpPr>
            <p:cNvPr id="16" name="TextBox 16"/>
            <p:cNvSpPr txBox="1"/>
            <p:nvPr/>
          </p:nvSpPr>
          <p:spPr>
            <a:xfrm>
              <a:off x="254000" y="-11564"/>
              <a:ext cx="228600" cy="354843"/>
            </a:xfrm>
            <a:prstGeom prst="rect">
              <a:avLst/>
            </a:prstGeom>
          </p:spPr>
          <p:txBody>
            <a:bodyPr lIns="50800" tIns="50800" rIns="50800" bIns="50800" rtlCol="0" anchor="ctr"/>
            <a:lstStyle/>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OCT</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NOV</a:t>
              </a:r>
            </a:p>
            <a:p>
              <a:pPr marL="0" marR="0" lvl="0" indent="0" algn="ctr" defTabSz="914400" rtl="0" eaLnBrk="1" fontAlgn="auto" latinLnBrk="0" hangingPunct="1">
                <a:lnSpc>
                  <a:spcPts val="2740"/>
                </a:lnSpc>
                <a:spcBef>
                  <a:spcPts val="0"/>
                </a:spcBef>
                <a:spcAft>
                  <a:spcPts val="0"/>
                </a:spcAft>
                <a:buClrTx/>
                <a:buSzTx/>
                <a:buFontTx/>
                <a:buNone/>
                <a:tabLst/>
                <a:defRPr/>
              </a:pPr>
              <a:r>
                <a:rPr kumimoji="0" lang="en-US" sz="2000" b="0" i="0" u="none" strike="noStrike" kern="1200" cap="none" spc="20" normalizeH="0" baseline="0" noProof="0" dirty="0">
                  <a:ln>
                    <a:noFill/>
                  </a:ln>
                  <a:solidFill>
                    <a:srgbClr val="777A7B"/>
                  </a:solidFill>
                  <a:effectLst/>
                  <a:uLnTx/>
                  <a:uFillTx/>
                  <a:latin typeface="League Spartan"/>
                  <a:ea typeface="League Spartan"/>
                  <a:cs typeface="League Spartan"/>
                  <a:sym typeface="League Spartan"/>
                </a:rPr>
                <a:t>DEC</a:t>
              </a:r>
            </a:p>
          </p:txBody>
        </p:sp>
      </p:grpSp>
      <p:sp>
        <p:nvSpPr>
          <p:cNvPr id="20" name="TextBox 20"/>
          <p:cNvSpPr txBox="1"/>
          <p:nvPr/>
        </p:nvSpPr>
        <p:spPr>
          <a:xfrm>
            <a:off x="5815685" y="3721112"/>
            <a:ext cx="2712815" cy="730969"/>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5 FEB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Chinese New Year Dinner</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&amp; Member Get Together</a:t>
            </a:r>
          </a:p>
        </p:txBody>
      </p:sp>
      <p:grpSp>
        <p:nvGrpSpPr>
          <p:cNvPr id="21" name="Group 21"/>
          <p:cNvGrpSpPr/>
          <p:nvPr/>
        </p:nvGrpSpPr>
        <p:grpSpPr>
          <a:xfrm>
            <a:off x="8477023" y="3740162"/>
            <a:ext cx="410876" cy="410876"/>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E164"/>
            </a:solidFill>
          </p:spPr>
        </p:sp>
        <p:sp>
          <p:nvSpPr>
            <p:cNvPr id="23" name="TextBox 23"/>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grpSp>
        <p:nvGrpSpPr>
          <p:cNvPr id="24" name="Group 24"/>
          <p:cNvGrpSpPr/>
          <p:nvPr/>
        </p:nvGrpSpPr>
        <p:grpSpPr>
          <a:xfrm>
            <a:off x="8433672" y="4983869"/>
            <a:ext cx="410876" cy="410876"/>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E164"/>
            </a:solidFill>
          </p:spPr>
        </p:sp>
        <p:sp>
          <p:nvSpPr>
            <p:cNvPr id="26" name="TextBox 26"/>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sp>
        <p:nvSpPr>
          <p:cNvPr id="27" name="TextBox 27"/>
          <p:cNvSpPr txBox="1"/>
          <p:nvPr/>
        </p:nvSpPr>
        <p:spPr>
          <a:xfrm>
            <a:off x="8962982" y="4950670"/>
            <a:ext cx="2712815" cy="730969"/>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a:ln>
                  <a:noFill/>
                </a:ln>
                <a:solidFill>
                  <a:prstClr val="black">
                    <a:lumMod val="65000"/>
                    <a:lumOff val="35000"/>
                  </a:prstClr>
                </a:solidFill>
                <a:effectLst/>
                <a:uLnTx/>
                <a:uFillTx/>
                <a:latin typeface="Open Sans 1 Bold"/>
                <a:ea typeface="Open Sans 1 Bold"/>
                <a:cs typeface="Open Sans 1 Bold"/>
                <a:sym typeface="Open Sans 1 Bold"/>
              </a:rPr>
              <a:t>23 APR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a:ln>
                  <a:noFill/>
                </a:ln>
                <a:solidFill>
                  <a:prstClr val="black">
                    <a:lumMod val="65000"/>
                    <a:lumOff val="35000"/>
                  </a:prstClr>
                </a:solidFill>
                <a:effectLst/>
                <a:uLnTx/>
                <a:uFillTx/>
                <a:latin typeface="Open Sans 1"/>
                <a:ea typeface="Open Sans 1"/>
                <a:cs typeface="Open Sans 1"/>
                <a:sym typeface="Open Sans 1"/>
              </a:rPr>
              <a:t>Future of Cybersecurity Summit (FOCS) </a:t>
            </a:r>
          </a:p>
        </p:txBody>
      </p:sp>
      <p:grpSp>
        <p:nvGrpSpPr>
          <p:cNvPr id="28" name="Group 28"/>
          <p:cNvGrpSpPr/>
          <p:nvPr/>
        </p:nvGrpSpPr>
        <p:grpSpPr>
          <a:xfrm>
            <a:off x="8433672" y="6665651"/>
            <a:ext cx="410876" cy="410876"/>
            <a:chOff x="0" y="0"/>
            <a:chExt cx="812800" cy="812800"/>
          </a:xfrm>
        </p:grpSpPr>
        <p:sp>
          <p:nvSpPr>
            <p:cNvPr id="29" name="Freeform 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AE164"/>
            </a:solidFill>
          </p:spPr>
        </p:sp>
        <p:sp>
          <p:nvSpPr>
            <p:cNvPr id="30" name="TextBox 30"/>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sp>
        <p:nvSpPr>
          <p:cNvPr id="31" name="AutoShape 31"/>
          <p:cNvSpPr/>
          <p:nvPr/>
        </p:nvSpPr>
        <p:spPr>
          <a:xfrm>
            <a:off x="8973624" y="6057900"/>
            <a:ext cx="1503182" cy="0"/>
          </a:xfrm>
          <a:prstGeom prst="line">
            <a:avLst/>
          </a:prstGeom>
          <a:ln w="9525" cap="flat">
            <a:solidFill>
              <a:schemeClr val="bg1">
                <a:lumMod val="50000"/>
              </a:schemeClr>
            </a:solidFill>
            <a:prstDash val="solid"/>
            <a:headEnd type="none" w="sm" len="sm"/>
            <a:tailEnd type="none" w="sm" len="sm"/>
          </a:ln>
        </p:spPr>
      </p:sp>
      <p:sp>
        <p:nvSpPr>
          <p:cNvPr id="33" name="Freeform 33"/>
          <p:cNvSpPr/>
          <p:nvPr/>
        </p:nvSpPr>
        <p:spPr>
          <a:xfrm>
            <a:off x="11547977" y="3809632"/>
            <a:ext cx="410876" cy="410876"/>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65000"/>
            </a:schemeClr>
          </a:solidFill>
        </p:spPr>
      </p:sp>
      <p:grpSp>
        <p:nvGrpSpPr>
          <p:cNvPr id="35" name="Group 35"/>
          <p:cNvGrpSpPr/>
          <p:nvPr/>
        </p:nvGrpSpPr>
        <p:grpSpPr>
          <a:xfrm>
            <a:off x="14703704" y="3809632"/>
            <a:ext cx="410876" cy="410876"/>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B090"/>
            </a:solidFill>
          </p:spPr>
        </p:sp>
        <p:sp>
          <p:nvSpPr>
            <p:cNvPr id="37" name="TextBox 37"/>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grpSp>
        <p:nvGrpSpPr>
          <p:cNvPr id="38" name="Group 38"/>
          <p:cNvGrpSpPr/>
          <p:nvPr/>
        </p:nvGrpSpPr>
        <p:grpSpPr>
          <a:xfrm>
            <a:off x="14714484" y="5976893"/>
            <a:ext cx="410876" cy="410876"/>
            <a:chOff x="0" y="0"/>
            <a:chExt cx="812800" cy="812800"/>
          </a:xfrm>
        </p:grpSpPr>
        <p:sp>
          <p:nvSpPr>
            <p:cNvPr id="39" name="Freeform 3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B090"/>
            </a:solidFill>
          </p:spPr>
        </p:sp>
        <p:sp>
          <p:nvSpPr>
            <p:cNvPr id="40" name="TextBox 40"/>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grpSp>
      <p:grpSp>
        <p:nvGrpSpPr>
          <p:cNvPr id="41" name="Group 41"/>
          <p:cNvGrpSpPr/>
          <p:nvPr/>
        </p:nvGrpSpPr>
        <p:grpSpPr>
          <a:xfrm>
            <a:off x="14745843" y="8348522"/>
            <a:ext cx="410876" cy="410876"/>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B090"/>
            </a:solidFill>
          </p:spPr>
        </p:sp>
        <p:sp>
          <p:nvSpPr>
            <p:cNvPr id="43" name="TextBox 43"/>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sp>
        <p:nvSpPr>
          <p:cNvPr id="44" name="AutoShape 44"/>
          <p:cNvSpPr/>
          <p:nvPr/>
        </p:nvSpPr>
        <p:spPr>
          <a:xfrm>
            <a:off x="15238038" y="7687181"/>
            <a:ext cx="1503182" cy="0"/>
          </a:xfrm>
          <a:prstGeom prst="line">
            <a:avLst/>
          </a:prstGeom>
          <a:ln w="9525" cap="flat">
            <a:solidFill>
              <a:schemeClr val="bg1">
                <a:lumMod val="50000"/>
              </a:schemeClr>
            </a:solidFill>
            <a:prstDash val="solid"/>
            <a:headEnd type="none" w="sm" len="sm"/>
            <a:tailEnd type="none" w="sm" len="sm"/>
          </a:ln>
        </p:spPr>
      </p:sp>
      <p:sp>
        <p:nvSpPr>
          <p:cNvPr id="46" name="AutoShape 46"/>
          <p:cNvSpPr/>
          <p:nvPr/>
        </p:nvSpPr>
        <p:spPr>
          <a:xfrm>
            <a:off x="12044578" y="4616626"/>
            <a:ext cx="1503182" cy="0"/>
          </a:xfrm>
          <a:prstGeom prst="line">
            <a:avLst/>
          </a:prstGeom>
          <a:ln w="9525" cap="flat">
            <a:solidFill>
              <a:schemeClr val="bg1">
                <a:lumMod val="50000"/>
              </a:schemeClr>
            </a:solidFill>
            <a:prstDash val="solid"/>
            <a:headEnd type="none" w="sm" len="sm"/>
            <a:tailEnd type="none" w="sm" len="sm"/>
          </a:ln>
        </p:spPr>
      </p:sp>
      <p:sp>
        <p:nvSpPr>
          <p:cNvPr id="47" name="TextBox 47"/>
          <p:cNvSpPr txBox="1"/>
          <p:nvPr/>
        </p:nvSpPr>
        <p:spPr>
          <a:xfrm>
            <a:off x="12109323" y="4997446"/>
            <a:ext cx="2712815" cy="730969"/>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a:ln>
                  <a:noFill/>
                </a:ln>
                <a:solidFill>
                  <a:prstClr val="black">
                    <a:lumMod val="65000"/>
                    <a:lumOff val="35000"/>
                  </a:prstClr>
                </a:solidFill>
                <a:effectLst/>
                <a:uLnTx/>
                <a:uFillTx/>
                <a:latin typeface="Open Sans 1 Bold"/>
                <a:ea typeface="Open Sans 1 Bold"/>
                <a:cs typeface="Open Sans 1 Bold"/>
                <a:sym typeface="Open Sans 1 Bold"/>
              </a:rPr>
              <a:t>AUG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a:ln>
                  <a:noFill/>
                </a:ln>
                <a:solidFill>
                  <a:prstClr val="black">
                    <a:lumMod val="65000"/>
                    <a:lumOff val="35000"/>
                  </a:prstClr>
                </a:solidFill>
                <a:effectLst/>
                <a:uLnTx/>
                <a:uFillTx/>
                <a:latin typeface="Open Sans 1"/>
                <a:ea typeface="Open Sans 1"/>
                <a:cs typeface="Open Sans 1"/>
                <a:sym typeface="Open Sans 1"/>
              </a:rPr>
              <a:t>PIKOM Golf Invitational  </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a:ln>
                  <a:noFill/>
                </a:ln>
                <a:solidFill>
                  <a:prstClr val="black">
                    <a:lumMod val="65000"/>
                    <a:lumOff val="35000"/>
                  </a:prstClr>
                </a:solidFill>
                <a:effectLst/>
                <a:uLnTx/>
                <a:uFillTx/>
                <a:latin typeface="Open Sans 1"/>
                <a:ea typeface="Open Sans 1"/>
                <a:cs typeface="Open Sans 1"/>
                <a:sym typeface="Open Sans 1"/>
              </a:rPr>
              <a:t>&amp; Charity Drive</a:t>
            </a:r>
          </a:p>
        </p:txBody>
      </p:sp>
      <p:sp>
        <p:nvSpPr>
          <p:cNvPr id="48" name="AutoShape 48"/>
          <p:cNvSpPr/>
          <p:nvPr/>
        </p:nvSpPr>
        <p:spPr>
          <a:xfrm>
            <a:off x="5913869" y="3453090"/>
            <a:ext cx="11390506" cy="14010"/>
          </a:xfrm>
          <a:prstGeom prst="line">
            <a:avLst/>
          </a:prstGeom>
          <a:ln w="9525" cap="flat">
            <a:solidFill>
              <a:schemeClr val="bg1">
                <a:lumMod val="50000"/>
              </a:schemeClr>
            </a:solidFill>
            <a:prstDash val="sysDot"/>
            <a:headEnd type="none" w="sm" len="sm"/>
            <a:tailEnd type="none" w="sm" len="sm"/>
          </a:ln>
        </p:spPr>
      </p:sp>
      <p:sp>
        <p:nvSpPr>
          <p:cNvPr id="56" name="AutoShape 56"/>
          <p:cNvSpPr/>
          <p:nvPr/>
        </p:nvSpPr>
        <p:spPr>
          <a:xfrm>
            <a:off x="12044578" y="6210300"/>
            <a:ext cx="1503182" cy="0"/>
          </a:xfrm>
          <a:prstGeom prst="line">
            <a:avLst/>
          </a:prstGeom>
          <a:ln w="9525" cap="flat">
            <a:solidFill>
              <a:schemeClr val="bg1">
                <a:lumMod val="50000"/>
              </a:schemeClr>
            </a:solidFill>
            <a:prstDash val="solid"/>
            <a:headEnd type="none" w="sm" len="sm"/>
            <a:tailEnd type="none" w="sm" len="sm"/>
          </a:ln>
        </p:spPr>
      </p:sp>
      <p:sp>
        <p:nvSpPr>
          <p:cNvPr id="60" name="AutoShape 60"/>
          <p:cNvSpPr/>
          <p:nvPr/>
        </p:nvSpPr>
        <p:spPr>
          <a:xfrm>
            <a:off x="15151028" y="5524500"/>
            <a:ext cx="1503182" cy="0"/>
          </a:xfrm>
          <a:prstGeom prst="line">
            <a:avLst/>
          </a:prstGeom>
          <a:ln w="9525" cap="flat">
            <a:solidFill>
              <a:schemeClr val="bg1">
                <a:lumMod val="50000"/>
              </a:schemeClr>
            </a:solidFill>
            <a:prstDash val="solid"/>
            <a:headEnd type="none" w="sm" len="sm"/>
            <a:tailEnd type="none" w="sm" len="sm"/>
          </a:ln>
        </p:spPr>
      </p:sp>
      <p:sp>
        <p:nvSpPr>
          <p:cNvPr id="64" name="Freeform 64"/>
          <p:cNvSpPr/>
          <p:nvPr/>
        </p:nvSpPr>
        <p:spPr>
          <a:xfrm>
            <a:off x="761326" y="4319763"/>
            <a:ext cx="4434139" cy="4434139"/>
          </a:xfrm>
          <a:custGeom>
            <a:avLst/>
            <a:gdLst/>
            <a:ahLst/>
            <a:cxnLst/>
            <a:rect l="l" t="t" r="r" b="b"/>
            <a:pathLst>
              <a:path w="4434139" h="4434139">
                <a:moveTo>
                  <a:pt x="0" y="0"/>
                </a:moveTo>
                <a:lnTo>
                  <a:pt x="4434138" y="0"/>
                </a:lnTo>
                <a:lnTo>
                  <a:pt x="4434138" y="4434139"/>
                </a:lnTo>
                <a:lnTo>
                  <a:pt x="0" y="443413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5" name="TextBox 65"/>
          <p:cNvSpPr txBox="1"/>
          <p:nvPr/>
        </p:nvSpPr>
        <p:spPr>
          <a:xfrm>
            <a:off x="12105189" y="3740162"/>
            <a:ext cx="2141315" cy="487313"/>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JUL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AI Conference </a:t>
            </a:r>
          </a:p>
        </p:txBody>
      </p:sp>
      <p:sp>
        <p:nvSpPr>
          <p:cNvPr id="66" name="TextBox 66"/>
          <p:cNvSpPr txBox="1"/>
          <p:nvPr/>
        </p:nvSpPr>
        <p:spPr>
          <a:xfrm>
            <a:off x="8973624" y="3721112"/>
            <a:ext cx="2712815" cy="730969"/>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APR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PIKOM Raya Open House </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&amp; Members Meet (1)</a:t>
            </a:r>
          </a:p>
        </p:txBody>
      </p:sp>
      <p:sp>
        <p:nvSpPr>
          <p:cNvPr id="67" name="TextBox 67"/>
          <p:cNvSpPr txBox="1"/>
          <p:nvPr/>
        </p:nvSpPr>
        <p:spPr>
          <a:xfrm>
            <a:off x="8973624" y="6634447"/>
            <a:ext cx="2308770" cy="487313"/>
          </a:xfrm>
          <a:prstGeom prst="rect">
            <a:avLst/>
          </a:prstGeom>
        </p:spPr>
        <p:txBody>
          <a:bodyPr lIns="0" tIns="0" rIns="0" bIns="0" rtlCol="0" anchor="t">
            <a:spAutoFit/>
          </a:bodyPr>
          <a:lstStyle/>
          <a:p>
            <a:pPr marL="0" marR="0" lvl="0" indent="0" algn="l" defTabSz="914400" rtl="0" eaLnBrk="1" fontAlgn="auto" latinLnBrk="0" hangingPunct="1">
              <a:lnSpc>
                <a:spcPts val="1899"/>
              </a:lnSpc>
              <a:spcBef>
                <a:spcPts val="0"/>
              </a:spcBef>
              <a:spcAft>
                <a:spcPts val="0"/>
              </a:spcAft>
              <a:buClrTx/>
              <a:buSzTx/>
              <a:buFontTx/>
              <a:buNone/>
              <a:tabLst/>
              <a:defRPr/>
            </a:pPr>
            <a:r>
              <a:rPr kumimoji="0" lang="en-US" sz="1610"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JUN 2026</a:t>
            </a:r>
          </a:p>
          <a:p>
            <a:pPr marL="0" marR="0" lvl="0" indent="0" algn="l" defTabSz="914400" rtl="0" eaLnBrk="1" fontAlgn="auto" latinLnBrk="0" hangingPunct="1">
              <a:lnSpc>
                <a:spcPts val="1899"/>
              </a:lnSpc>
              <a:spcBef>
                <a:spcPts val="0"/>
              </a:spcBef>
              <a:spcAft>
                <a:spcPts val="0"/>
              </a:spcAft>
              <a:buClrTx/>
              <a:buSzTx/>
              <a:buFontTx/>
              <a:buNone/>
              <a:tabLst/>
              <a:defRPr/>
            </a:pPr>
            <a:r>
              <a:rPr kumimoji="0" lang="en-US" sz="1610"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PIKOM CIO Conference</a:t>
            </a:r>
          </a:p>
        </p:txBody>
      </p:sp>
      <p:sp>
        <p:nvSpPr>
          <p:cNvPr id="68" name="TextBox 68"/>
          <p:cNvSpPr txBox="1"/>
          <p:nvPr/>
        </p:nvSpPr>
        <p:spPr>
          <a:xfrm>
            <a:off x="15208039" y="3797141"/>
            <a:ext cx="2712815" cy="487313"/>
          </a:xfrm>
          <a:prstGeom prst="rect">
            <a:avLst/>
          </a:prstGeom>
        </p:spPr>
        <p:txBody>
          <a:bodyPr lIns="0" tIns="0" rIns="0" bIns="0" rtlCol="0" anchor="t">
            <a:spAutoFit/>
          </a:bodyPr>
          <a:lstStyle/>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OCT 2026</a:t>
            </a:r>
          </a:p>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Digital Job Fair </a:t>
            </a:r>
          </a:p>
        </p:txBody>
      </p:sp>
      <p:sp>
        <p:nvSpPr>
          <p:cNvPr id="69" name="TextBox 69"/>
          <p:cNvSpPr txBox="1"/>
          <p:nvPr/>
        </p:nvSpPr>
        <p:spPr>
          <a:xfrm>
            <a:off x="12109323" y="7956676"/>
            <a:ext cx="2308705" cy="974626"/>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SEP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PIKOM CIO Technology </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err="1">
                <a:ln>
                  <a:noFill/>
                </a:ln>
                <a:solidFill>
                  <a:prstClr val="black">
                    <a:lumMod val="65000"/>
                    <a:lumOff val="35000"/>
                  </a:prstClr>
                </a:solidFill>
                <a:effectLst/>
                <a:uLnTx/>
                <a:uFillTx/>
                <a:latin typeface="Open Sans 1"/>
                <a:ea typeface="Open Sans 1"/>
                <a:cs typeface="Open Sans 1"/>
                <a:sym typeface="Open Sans 1"/>
              </a:rPr>
              <a:t>X’Change</a:t>
            </a: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 Visit 2026</a:t>
            </a:r>
          </a:p>
          <a:p>
            <a:pPr marL="0" marR="0" lvl="0" indent="0" algn="l" defTabSz="914400" rtl="0" eaLnBrk="1" fontAlgn="auto" latinLnBrk="0" hangingPunct="1">
              <a:lnSpc>
                <a:spcPts val="1903"/>
              </a:lnSpc>
              <a:spcBef>
                <a:spcPts val="0"/>
              </a:spcBef>
              <a:spcAft>
                <a:spcPts val="0"/>
              </a:spcAft>
              <a:buClrTx/>
              <a:buSzTx/>
              <a:buFontTx/>
              <a:buNone/>
              <a:tabLst/>
              <a:defRPr/>
            </a:pPr>
            <a:endPar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endParaRPr>
          </a:p>
        </p:txBody>
      </p:sp>
      <p:sp>
        <p:nvSpPr>
          <p:cNvPr id="70" name="TextBox 70"/>
          <p:cNvSpPr txBox="1"/>
          <p:nvPr/>
        </p:nvSpPr>
        <p:spPr>
          <a:xfrm>
            <a:off x="15235254" y="5967046"/>
            <a:ext cx="2712815" cy="487313"/>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NOV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PIKOM LEAD</a:t>
            </a:r>
          </a:p>
        </p:txBody>
      </p:sp>
      <p:sp>
        <p:nvSpPr>
          <p:cNvPr id="71" name="TextBox 71"/>
          <p:cNvSpPr txBox="1"/>
          <p:nvPr/>
        </p:nvSpPr>
        <p:spPr>
          <a:xfrm>
            <a:off x="15284239" y="8313787"/>
            <a:ext cx="2712815" cy="487313"/>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DEC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Members Meet (3)</a:t>
            </a:r>
          </a:p>
        </p:txBody>
      </p:sp>
      <p:sp>
        <p:nvSpPr>
          <p:cNvPr id="72" name="TextBox 72"/>
          <p:cNvSpPr txBox="1"/>
          <p:nvPr/>
        </p:nvSpPr>
        <p:spPr>
          <a:xfrm>
            <a:off x="12516018" y="9948293"/>
            <a:ext cx="4295509" cy="156261"/>
          </a:xfrm>
          <a:prstGeom prst="rect">
            <a:avLst/>
          </a:prstGeom>
        </p:spPr>
        <p:txBody>
          <a:bodyPr wrap="square" lIns="0" tIns="0" rIns="0" bIns="0" rtlCol="0" anchor="t">
            <a:spAutoFit/>
          </a:bodyPr>
          <a:lstStyle/>
          <a:p>
            <a:pPr marL="0" marR="0" lvl="0" indent="0" algn="ctr" defTabSz="914400" rtl="0" eaLnBrk="1" fontAlgn="auto" latinLnBrk="0" hangingPunct="1">
              <a:lnSpc>
                <a:spcPts val="1180"/>
              </a:lnSpc>
              <a:spcBef>
                <a:spcPct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Open Sans 2 Bold Italics"/>
                <a:ea typeface="Open Sans 2 Bold Italics"/>
                <a:cs typeface="Open Sans 2 Bold Italics"/>
                <a:sym typeface="Open Sans 2 Bold Italics"/>
              </a:rPr>
              <a:t>*Dates and events may be subject to change.</a:t>
            </a:r>
          </a:p>
        </p:txBody>
      </p:sp>
      <p:sp>
        <p:nvSpPr>
          <p:cNvPr id="73" name="TextBox 73"/>
          <p:cNvSpPr txBox="1"/>
          <p:nvPr/>
        </p:nvSpPr>
        <p:spPr>
          <a:xfrm>
            <a:off x="12083839" y="6895078"/>
            <a:ext cx="2712815" cy="730969"/>
          </a:xfrm>
          <a:prstGeom prst="rect">
            <a:avLst/>
          </a:prstGeom>
        </p:spPr>
        <p:txBody>
          <a:bodyPr lIns="0" tIns="0" rIns="0" bIns="0" rtlCol="0" anchor="t">
            <a:spAutoFit/>
          </a:bodyPr>
          <a:lstStyle/>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SEP 2026</a:t>
            </a:r>
          </a:p>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PIKOM Digital Excellence</a:t>
            </a:r>
          </a:p>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Awards (PDEA) Night 2026</a:t>
            </a:r>
          </a:p>
        </p:txBody>
      </p:sp>
      <p:sp>
        <p:nvSpPr>
          <p:cNvPr id="74" name="TextBox 74"/>
          <p:cNvSpPr txBox="1"/>
          <p:nvPr/>
        </p:nvSpPr>
        <p:spPr>
          <a:xfrm>
            <a:off x="12109324" y="9075787"/>
            <a:ext cx="2137180" cy="487313"/>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SEP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Members Meet (2)</a:t>
            </a:r>
          </a:p>
        </p:txBody>
      </p:sp>
      <p:sp>
        <p:nvSpPr>
          <p:cNvPr id="75" name="TextBox 75"/>
          <p:cNvSpPr txBox="1"/>
          <p:nvPr/>
        </p:nvSpPr>
        <p:spPr>
          <a:xfrm>
            <a:off x="135841" y="1913741"/>
            <a:ext cx="5669383" cy="1228478"/>
          </a:xfrm>
          <a:prstGeom prst="rect">
            <a:avLst/>
          </a:prstGeom>
        </p:spPr>
        <p:txBody>
          <a:bodyPr wrap="square" lIns="0" tIns="0" rIns="0" bIns="0" rtlCol="0" anchor="t">
            <a:spAutoFit/>
          </a:bodyPr>
          <a:lstStyle/>
          <a:p>
            <a:pPr marL="0" marR="0" lvl="0" indent="0" algn="ctr" defTabSz="914400" rtl="0" eaLnBrk="1" fontAlgn="auto" latinLnBrk="0" hangingPunct="1">
              <a:lnSpc>
                <a:spcPts val="5041"/>
              </a:lnSpc>
              <a:spcBef>
                <a:spcPts val="0"/>
              </a:spcBef>
              <a:spcAft>
                <a:spcPts val="0"/>
              </a:spcAft>
              <a:buClrTx/>
              <a:buSzTx/>
              <a:buFontTx/>
              <a:buNone/>
              <a:tabLst/>
              <a:defRPr/>
            </a:pPr>
            <a:r>
              <a:rPr kumimoji="0" lang="en-US" sz="4000" b="1" i="0" u="none" strike="noStrike" kern="1200" cap="none" spc="0" normalizeH="0" baseline="0" noProof="0" dirty="0">
                <a:ln w="0"/>
                <a:solidFill>
                  <a:prstClr val="black">
                    <a:lumMod val="65000"/>
                    <a:lumOff val="35000"/>
                  </a:prstClr>
                </a:solidFill>
                <a:effectLst>
                  <a:reflection blurRad="6350" stA="53000" endA="300" endPos="35500" dir="5400000" sy="-90000" algn="bl" rotWithShape="0"/>
                </a:effectLst>
                <a:uLnTx/>
                <a:uFillTx/>
                <a:latin typeface="Verdana" panose="020B0604030504040204" pitchFamily="34" charset="0"/>
                <a:ea typeface="Verdana" panose="020B0604030504040204" pitchFamily="34" charset="0"/>
                <a:cs typeface="Aharoni" panose="02010803020104030203" pitchFamily="2" charset="-79"/>
                <a:sym typeface="Archivo Black"/>
              </a:rPr>
              <a:t>2026 Events at a Glance</a:t>
            </a:r>
          </a:p>
        </p:txBody>
      </p:sp>
      <p:grpSp>
        <p:nvGrpSpPr>
          <p:cNvPr id="77" name="Group 77"/>
          <p:cNvGrpSpPr/>
          <p:nvPr/>
        </p:nvGrpSpPr>
        <p:grpSpPr>
          <a:xfrm>
            <a:off x="14704124" y="6853603"/>
            <a:ext cx="410876" cy="410876"/>
            <a:chOff x="0" y="0"/>
            <a:chExt cx="812800" cy="812800"/>
          </a:xfrm>
        </p:grpSpPr>
        <p:sp>
          <p:nvSpPr>
            <p:cNvPr id="78" name="Freeform 7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B090"/>
            </a:solidFill>
          </p:spPr>
        </p:sp>
        <p:sp>
          <p:nvSpPr>
            <p:cNvPr id="79" name="TextBox 79"/>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sp>
        <p:nvSpPr>
          <p:cNvPr id="80" name="TextBox 80"/>
          <p:cNvSpPr txBox="1"/>
          <p:nvPr/>
        </p:nvSpPr>
        <p:spPr>
          <a:xfrm>
            <a:off x="15224894" y="6818868"/>
            <a:ext cx="2712815" cy="487313"/>
          </a:xfrm>
          <a:prstGeom prst="rect">
            <a:avLst/>
          </a:prstGeom>
        </p:spPr>
        <p:txBody>
          <a:bodyPr lIns="0" tIns="0" rIns="0" bIns="0" rtlCol="0" anchor="t">
            <a:spAutoFit/>
          </a:bodyPr>
          <a:lstStyle/>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NOV  2026</a:t>
            </a:r>
          </a:p>
          <a:p>
            <a:pPr marL="0" marR="0" lvl="0" indent="0" algn="l" defTabSz="914400" rtl="0" eaLnBrk="1" fontAlgn="auto" latinLnBrk="0" hangingPunct="1">
              <a:lnSpc>
                <a:spcPts val="1903"/>
              </a:lnSpc>
              <a:spcBef>
                <a:spcPts val="0"/>
              </a:spcBef>
              <a:spcAft>
                <a:spcPts val="0"/>
              </a:spcAft>
              <a:buClrTx/>
              <a:buSzTx/>
              <a:buFontTx/>
              <a:buNone/>
              <a:tabLst/>
              <a:defRPr/>
            </a:pPr>
            <a:r>
              <a:rPr kumimoji="0" lang="en-US" sz="1612"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ASOCIO Digital Summit</a:t>
            </a:r>
          </a:p>
        </p:txBody>
      </p:sp>
      <p:sp>
        <p:nvSpPr>
          <p:cNvPr id="81" name="Freeform 33">
            <a:extLst>
              <a:ext uri="{FF2B5EF4-FFF2-40B4-BE49-F238E27FC236}">
                <a16:creationId xmlns:a16="http://schemas.microsoft.com/office/drawing/2014/main" id="{98C64A73-76A1-3D73-3111-71ABFE135107}"/>
              </a:ext>
            </a:extLst>
          </p:cNvPr>
          <p:cNvSpPr/>
          <p:nvPr/>
        </p:nvSpPr>
        <p:spPr>
          <a:xfrm>
            <a:off x="11547977" y="4986296"/>
            <a:ext cx="410876" cy="410876"/>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65000"/>
            </a:schemeClr>
          </a:solidFill>
        </p:spPr>
      </p:sp>
      <p:sp>
        <p:nvSpPr>
          <p:cNvPr id="82" name="Freeform 33">
            <a:extLst>
              <a:ext uri="{FF2B5EF4-FFF2-40B4-BE49-F238E27FC236}">
                <a16:creationId xmlns:a16="http://schemas.microsoft.com/office/drawing/2014/main" id="{EF871E03-0A9A-C070-3735-0977CA9E95A8}"/>
              </a:ext>
            </a:extLst>
          </p:cNvPr>
          <p:cNvSpPr/>
          <p:nvPr/>
        </p:nvSpPr>
        <p:spPr>
          <a:xfrm>
            <a:off x="11547977" y="9048686"/>
            <a:ext cx="410876" cy="410876"/>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65000"/>
            </a:schemeClr>
          </a:solidFill>
        </p:spPr>
      </p:sp>
      <p:sp>
        <p:nvSpPr>
          <p:cNvPr id="83" name="Freeform 33">
            <a:extLst>
              <a:ext uri="{FF2B5EF4-FFF2-40B4-BE49-F238E27FC236}">
                <a16:creationId xmlns:a16="http://schemas.microsoft.com/office/drawing/2014/main" id="{802DAD78-B7B7-FFA0-4FFC-054422766E3B}"/>
              </a:ext>
            </a:extLst>
          </p:cNvPr>
          <p:cNvSpPr/>
          <p:nvPr/>
        </p:nvSpPr>
        <p:spPr>
          <a:xfrm>
            <a:off x="11547977" y="7957282"/>
            <a:ext cx="410876" cy="410876"/>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65000"/>
            </a:schemeClr>
          </a:solidFill>
        </p:spPr>
      </p:sp>
      <p:sp>
        <p:nvSpPr>
          <p:cNvPr id="32" name="Freeform 33">
            <a:extLst>
              <a:ext uri="{FF2B5EF4-FFF2-40B4-BE49-F238E27FC236}">
                <a16:creationId xmlns:a16="http://schemas.microsoft.com/office/drawing/2014/main" id="{0A08C7A5-FCCE-2D08-3BE0-45A804CF7825}"/>
              </a:ext>
            </a:extLst>
          </p:cNvPr>
          <p:cNvSpPr/>
          <p:nvPr/>
        </p:nvSpPr>
        <p:spPr>
          <a:xfrm>
            <a:off x="11523714" y="6929266"/>
            <a:ext cx="410876" cy="410876"/>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chemeClr val="bg1">
              <a:lumMod val="65000"/>
            </a:schemeClr>
          </a:solidFill>
        </p:spPr>
      </p:sp>
      <p:grpSp>
        <p:nvGrpSpPr>
          <p:cNvPr id="34" name="Group 35">
            <a:extLst>
              <a:ext uri="{FF2B5EF4-FFF2-40B4-BE49-F238E27FC236}">
                <a16:creationId xmlns:a16="http://schemas.microsoft.com/office/drawing/2014/main" id="{1A9BC701-A1A3-5C21-20D5-9D39F640A867}"/>
              </a:ext>
            </a:extLst>
          </p:cNvPr>
          <p:cNvGrpSpPr/>
          <p:nvPr/>
        </p:nvGrpSpPr>
        <p:grpSpPr>
          <a:xfrm>
            <a:off x="14702330" y="4613818"/>
            <a:ext cx="410876" cy="410876"/>
            <a:chOff x="0" y="0"/>
            <a:chExt cx="812800" cy="812800"/>
          </a:xfrm>
        </p:grpSpPr>
        <p:sp>
          <p:nvSpPr>
            <p:cNvPr id="50" name="Freeform 36">
              <a:extLst>
                <a:ext uri="{FF2B5EF4-FFF2-40B4-BE49-F238E27FC236}">
                  <a16:creationId xmlns:a16="http://schemas.microsoft.com/office/drawing/2014/main" id="{B121923E-531C-3930-146E-BF942482959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EB090"/>
            </a:solidFill>
          </p:spPr>
        </p:sp>
        <p:sp>
          <p:nvSpPr>
            <p:cNvPr id="51" name="TextBox 37">
              <a:extLst>
                <a:ext uri="{FF2B5EF4-FFF2-40B4-BE49-F238E27FC236}">
                  <a16:creationId xmlns:a16="http://schemas.microsoft.com/office/drawing/2014/main" id="{8ED735D2-C69D-6222-17E9-A2362A5F2267}"/>
                </a:ext>
              </a:extLst>
            </p:cNvPr>
            <p:cNvSpPr txBox="1"/>
            <p:nvPr/>
          </p:nvSpPr>
          <p:spPr>
            <a:xfrm>
              <a:off x="76200" y="57150"/>
              <a:ext cx="660400" cy="679450"/>
            </a:xfrm>
            <a:prstGeom prst="rect">
              <a:avLst/>
            </a:prstGeom>
          </p:spPr>
          <p:txBody>
            <a:bodyPr lIns="50800" tIns="50800" rIns="50800" bIns="50800" rtlCol="0" anchor="ctr"/>
            <a:lstStyle/>
            <a:p>
              <a:pPr marL="0" marR="0" lvl="0" indent="0" algn="ctr" defTabSz="914400" rtl="0" eaLnBrk="1" fontAlgn="auto" latinLnBrk="0" hangingPunct="1">
                <a:lnSpc>
                  <a:spcPts val="1507"/>
                </a:lnSpc>
                <a:spcBef>
                  <a:spcPts val="0"/>
                </a:spcBef>
                <a:spcAft>
                  <a:spcPts val="0"/>
                </a:spcAft>
                <a:buClrTx/>
                <a:buSzTx/>
                <a:buFontTx/>
                <a:buNone/>
                <a:tabLst/>
                <a:defRPr/>
              </a:pPr>
              <a:endParaRPr kumimoji="0" sz="1800" b="0" i="0" u="none" strike="noStrike" kern="1200" cap="none" spc="0" normalizeH="0" baseline="0" noProof="0">
                <a:ln>
                  <a:noFill/>
                </a:ln>
                <a:solidFill>
                  <a:prstClr val="black">
                    <a:lumMod val="65000"/>
                    <a:lumOff val="35000"/>
                  </a:prstClr>
                </a:solidFill>
                <a:effectLst/>
                <a:uLnTx/>
                <a:uFillTx/>
                <a:latin typeface="Calibri"/>
                <a:ea typeface="+mn-ea"/>
                <a:cs typeface="+mn-cs"/>
              </a:endParaRPr>
            </a:p>
          </p:txBody>
        </p:sp>
      </p:grpSp>
      <p:sp>
        <p:nvSpPr>
          <p:cNvPr id="52" name="TextBox 68">
            <a:extLst>
              <a:ext uri="{FF2B5EF4-FFF2-40B4-BE49-F238E27FC236}">
                <a16:creationId xmlns:a16="http://schemas.microsoft.com/office/drawing/2014/main" id="{EFAB4DB2-E9CF-C2C8-8606-9EAC259C52EC}"/>
              </a:ext>
            </a:extLst>
          </p:cNvPr>
          <p:cNvSpPr txBox="1"/>
          <p:nvPr/>
        </p:nvSpPr>
        <p:spPr>
          <a:xfrm>
            <a:off x="15217885" y="4603087"/>
            <a:ext cx="2712815" cy="487313"/>
          </a:xfrm>
          <a:prstGeom prst="rect">
            <a:avLst/>
          </a:prstGeom>
        </p:spPr>
        <p:txBody>
          <a:bodyPr lIns="0" tIns="0" rIns="0" bIns="0" rtlCol="0" anchor="t">
            <a:spAutoFit/>
          </a:bodyPr>
          <a:lstStyle/>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1" i="0" u="none" strike="noStrike" kern="1200" cap="none" spc="0" normalizeH="0" baseline="0" noProof="0" dirty="0">
                <a:ln>
                  <a:noFill/>
                </a:ln>
                <a:solidFill>
                  <a:prstClr val="black">
                    <a:lumMod val="65000"/>
                    <a:lumOff val="35000"/>
                  </a:prstClr>
                </a:solidFill>
                <a:effectLst/>
                <a:uLnTx/>
                <a:uFillTx/>
                <a:latin typeface="Open Sans 1 Bold"/>
                <a:ea typeface="Open Sans 1 Bold"/>
                <a:cs typeface="Open Sans 1 Bold"/>
                <a:sym typeface="Open Sans 1 Bold"/>
              </a:rPr>
              <a:t>OCT 2026</a:t>
            </a:r>
          </a:p>
          <a:p>
            <a:pPr marL="0" marR="0" lvl="0" indent="0" algn="l" defTabSz="914400" rtl="0" eaLnBrk="1" fontAlgn="auto" latinLnBrk="0" hangingPunct="1">
              <a:lnSpc>
                <a:spcPts val="1887"/>
              </a:lnSpc>
              <a:spcBef>
                <a:spcPts val="0"/>
              </a:spcBef>
              <a:spcAft>
                <a:spcPts val="0"/>
              </a:spcAft>
              <a:buClrTx/>
              <a:buSzTx/>
              <a:buFontTx/>
              <a:buNone/>
              <a:tabLst/>
              <a:defRPr/>
            </a:pPr>
            <a:r>
              <a:rPr kumimoji="0" lang="en-US" sz="1599" b="0" i="0" u="none" strike="noStrike" kern="1200" cap="none" spc="0" normalizeH="0" baseline="0" noProof="0" dirty="0">
                <a:ln>
                  <a:noFill/>
                </a:ln>
                <a:solidFill>
                  <a:prstClr val="black">
                    <a:lumMod val="65000"/>
                    <a:lumOff val="35000"/>
                  </a:prstClr>
                </a:solidFill>
                <a:effectLst/>
                <a:uLnTx/>
                <a:uFillTx/>
                <a:latin typeface="Open Sans 1"/>
                <a:ea typeface="Open Sans 1"/>
                <a:cs typeface="Open Sans 1"/>
                <a:sym typeface="Open Sans 1"/>
              </a:rPr>
              <a:t>GBS Asia Awards &amp; Summit </a:t>
            </a:r>
          </a:p>
        </p:txBody>
      </p:sp>
      <p:sp>
        <p:nvSpPr>
          <p:cNvPr id="55" name="Rectangle: Rounded Corners 54">
            <a:extLst>
              <a:ext uri="{FF2B5EF4-FFF2-40B4-BE49-F238E27FC236}">
                <a16:creationId xmlns:a16="http://schemas.microsoft.com/office/drawing/2014/main" id="{CF936168-CA56-CC0B-14F6-4722240E221C}"/>
              </a:ext>
            </a:extLst>
          </p:cNvPr>
          <p:cNvSpPr/>
          <p:nvPr/>
        </p:nvSpPr>
        <p:spPr>
          <a:xfrm>
            <a:off x="604483" y="4065082"/>
            <a:ext cx="4609235" cy="5034988"/>
          </a:xfrm>
          <a:prstGeom prst="roundRect">
            <a:avLst/>
          </a:prstGeom>
          <a:solidFill>
            <a:srgbClr val="EEEC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pic>
        <p:nvPicPr>
          <p:cNvPr id="54" name="Picture 53">
            <a:extLst>
              <a:ext uri="{FF2B5EF4-FFF2-40B4-BE49-F238E27FC236}">
                <a16:creationId xmlns:a16="http://schemas.microsoft.com/office/drawing/2014/main" id="{FA95293C-1E00-3E89-9C80-C8291D28F0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076" y="4924739"/>
            <a:ext cx="7395394" cy="415990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EE517B0-4CE0-3E73-B9EC-A02040D7C11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71168" y="5518253"/>
            <a:ext cx="1696806" cy="970421"/>
          </a:xfrm>
          <a:prstGeom prst="rect">
            <a:avLst/>
          </a:prstGeom>
        </p:spPr>
      </p:pic>
      <p:pic>
        <p:nvPicPr>
          <p:cNvPr id="19" name="Picture 18">
            <a:extLst>
              <a:ext uri="{FF2B5EF4-FFF2-40B4-BE49-F238E27FC236}">
                <a16:creationId xmlns:a16="http://schemas.microsoft.com/office/drawing/2014/main" id="{E0B5D6DC-BA35-D72A-77F6-9708F93A78F8}"/>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107945" y="6724029"/>
            <a:ext cx="1534922" cy="210263"/>
          </a:xfrm>
          <a:prstGeom prst="rect">
            <a:avLst/>
          </a:prstGeom>
        </p:spPr>
      </p:pic>
      <p:pic>
        <p:nvPicPr>
          <p:cNvPr id="23" name="Picture 22">
            <a:extLst>
              <a:ext uri="{FF2B5EF4-FFF2-40B4-BE49-F238E27FC236}">
                <a16:creationId xmlns:a16="http://schemas.microsoft.com/office/drawing/2014/main" id="{095FDD27-D911-6C52-A6FC-22E8E766E1BA}"/>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330579" y="9026815"/>
            <a:ext cx="1496600" cy="1496600"/>
          </a:xfrm>
          <a:prstGeom prst="rect">
            <a:avLst/>
          </a:prstGeom>
        </p:spPr>
      </p:pic>
      <p:pic>
        <p:nvPicPr>
          <p:cNvPr id="27" name="Picture 26">
            <a:extLst>
              <a:ext uri="{FF2B5EF4-FFF2-40B4-BE49-F238E27FC236}">
                <a16:creationId xmlns:a16="http://schemas.microsoft.com/office/drawing/2014/main" id="{00965FB0-BF94-EB0C-C982-66BD1C450FE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9564" y="9285734"/>
            <a:ext cx="1574204" cy="885489"/>
          </a:xfrm>
          <a:prstGeom prst="rect">
            <a:avLst/>
          </a:prstGeom>
        </p:spPr>
      </p:pic>
      <p:pic>
        <p:nvPicPr>
          <p:cNvPr id="32" name="Picture 31">
            <a:extLst>
              <a:ext uri="{FF2B5EF4-FFF2-40B4-BE49-F238E27FC236}">
                <a16:creationId xmlns:a16="http://schemas.microsoft.com/office/drawing/2014/main" id="{B318420C-B38A-4AF8-9040-5D81ABE7017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2453807" y="9297365"/>
            <a:ext cx="1696272" cy="808290"/>
          </a:xfrm>
          <a:prstGeom prst="rect">
            <a:avLst/>
          </a:prstGeom>
        </p:spPr>
      </p:pic>
      <p:pic>
        <p:nvPicPr>
          <p:cNvPr id="33" name="Picture 32">
            <a:extLst>
              <a:ext uri="{FF2B5EF4-FFF2-40B4-BE49-F238E27FC236}">
                <a16:creationId xmlns:a16="http://schemas.microsoft.com/office/drawing/2014/main" id="{5283899C-3520-D9E3-64C7-ABB8A00CF9E0}"/>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6295141" y="3488328"/>
            <a:ext cx="1765070" cy="916479"/>
          </a:xfrm>
          <a:prstGeom prst="rect">
            <a:avLst/>
          </a:prstGeom>
        </p:spPr>
      </p:pic>
      <p:pic>
        <p:nvPicPr>
          <p:cNvPr id="38" name="Picture 37">
            <a:extLst>
              <a:ext uri="{FF2B5EF4-FFF2-40B4-BE49-F238E27FC236}">
                <a16:creationId xmlns:a16="http://schemas.microsoft.com/office/drawing/2014/main" id="{90CF26AD-3DFF-29FC-3D4E-BAA22807D51B}"/>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6522150" y="2114807"/>
            <a:ext cx="1541348" cy="1476161"/>
          </a:xfrm>
          <a:prstGeom prst="rect">
            <a:avLst/>
          </a:prstGeom>
        </p:spPr>
      </p:pic>
      <p:pic>
        <p:nvPicPr>
          <p:cNvPr id="42" name="Picture 41">
            <a:extLst>
              <a:ext uri="{FF2B5EF4-FFF2-40B4-BE49-F238E27FC236}">
                <a16:creationId xmlns:a16="http://schemas.microsoft.com/office/drawing/2014/main" id="{938CE74E-2C3B-D42B-9A7B-7C66D844975C}"/>
              </a:ext>
            </a:extLst>
          </p:cNvPr>
          <p:cNvPicPr>
            <a:picLocks noChangeAspect="1"/>
          </p:cNvPicPr>
          <p:nvPr/>
        </p:nvPicPr>
        <p:blipFill>
          <a:blip r:embed="rId10" cstate="email">
            <a:extLst>
              <a:ext uri="{28A0092B-C50C-407E-A947-70E740481C1C}">
                <a14:useLocalDpi xmlns:a14="http://schemas.microsoft.com/office/drawing/2010/main" val="0"/>
              </a:ext>
            </a:extLst>
          </a:blip>
          <a:stretch>
            <a:fillRect/>
          </a:stretch>
        </p:blipFill>
        <p:spPr>
          <a:xfrm>
            <a:off x="15462553" y="5990474"/>
            <a:ext cx="2300288" cy="542925"/>
          </a:xfrm>
          <a:prstGeom prst="rect">
            <a:avLst/>
          </a:prstGeom>
        </p:spPr>
      </p:pic>
      <p:pic>
        <p:nvPicPr>
          <p:cNvPr id="43" name="Picture 42">
            <a:extLst>
              <a:ext uri="{FF2B5EF4-FFF2-40B4-BE49-F238E27FC236}">
                <a16:creationId xmlns:a16="http://schemas.microsoft.com/office/drawing/2014/main" id="{26B426B2-0409-2955-11D9-D6B8A333D12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1"/>
          <a:stretch/>
        </p:blipFill>
        <p:spPr>
          <a:xfrm>
            <a:off x="16248196" y="1055218"/>
            <a:ext cx="1745690" cy="593036"/>
          </a:xfrm>
          <a:prstGeom prst="rect">
            <a:avLst/>
          </a:prstGeom>
        </p:spPr>
      </p:pic>
      <p:pic>
        <p:nvPicPr>
          <p:cNvPr id="45" name="Picture 44">
            <a:extLst>
              <a:ext uri="{FF2B5EF4-FFF2-40B4-BE49-F238E27FC236}">
                <a16:creationId xmlns:a16="http://schemas.microsoft.com/office/drawing/2014/main" id="{09A32859-E861-3854-41AF-0D74C5B70D26}"/>
              </a:ext>
            </a:extLst>
          </p:cNvPr>
          <p:cNvPicPr>
            <a:picLocks noChangeAspect="1"/>
          </p:cNvPicPr>
          <p:nvPr/>
        </p:nvPicPr>
        <p:blipFill>
          <a:blip r:embed="rId12" cstate="email">
            <a:extLst>
              <a:ext uri="{28A0092B-C50C-407E-A947-70E740481C1C}">
                <a14:useLocalDpi xmlns:a14="http://schemas.microsoft.com/office/drawing/2010/main" val="0"/>
              </a:ext>
            </a:extLst>
          </a:blip>
          <a:stretch>
            <a:fillRect/>
          </a:stretch>
        </p:blipFill>
        <p:spPr>
          <a:xfrm>
            <a:off x="13789996" y="859715"/>
            <a:ext cx="1122185" cy="1122185"/>
          </a:xfrm>
          <a:prstGeom prst="rect">
            <a:avLst/>
          </a:prstGeom>
        </p:spPr>
      </p:pic>
      <p:pic>
        <p:nvPicPr>
          <p:cNvPr id="46" name="Picture 45">
            <a:extLst>
              <a:ext uri="{FF2B5EF4-FFF2-40B4-BE49-F238E27FC236}">
                <a16:creationId xmlns:a16="http://schemas.microsoft.com/office/drawing/2014/main" id="{4D1EA854-585C-E293-C5EA-49E7412C417F}"/>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27152" b="21087"/>
          <a:stretch/>
        </p:blipFill>
        <p:spPr>
          <a:xfrm>
            <a:off x="14670402" y="3674725"/>
            <a:ext cx="3470058" cy="956396"/>
          </a:xfrm>
          <a:prstGeom prst="rect">
            <a:avLst/>
          </a:prstGeom>
        </p:spPr>
      </p:pic>
      <p:pic>
        <p:nvPicPr>
          <p:cNvPr id="48" name="Picture 47">
            <a:extLst>
              <a:ext uri="{FF2B5EF4-FFF2-40B4-BE49-F238E27FC236}">
                <a16:creationId xmlns:a16="http://schemas.microsoft.com/office/drawing/2014/main" id="{D8B1AB1C-893F-485C-E011-60C9D570FDB0}"/>
              </a:ext>
            </a:extLst>
          </p:cNvPr>
          <p:cNvPicPr>
            <a:picLocks noChangeAspect="1"/>
          </p:cNvPicPr>
          <p:nvPr/>
        </p:nvPicPr>
        <p:blipFill>
          <a:blip r:embed="rId14" cstate="email">
            <a:extLst>
              <a:ext uri="{28A0092B-C50C-407E-A947-70E740481C1C}">
                <a14:useLocalDpi xmlns:a14="http://schemas.microsoft.com/office/drawing/2010/main" val="0"/>
              </a:ext>
            </a:extLst>
          </a:blip>
          <a:stretch>
            <a:fillRect/>
          </a:stretch>
        </p:blipFill>
        <p:spPr>
          <a:xfrm>
            <a:off x="15134294" y="885605"/>
            <a:ext cx="1576829" cy="818739"/>
          </a:xfrm>
          <a:prstGeom prst="rect">
            <a:avLst/>
          </a:prstGeom>
        </p:spPr>
      </p:pic>
      <p:pic>
        <p:nvPicPr>
          <p:cNvPr id="49" name="Picture 48">
            <a:extLst>
              <a:ext uri="{FF2B5EF4-FFF2-40B4-BE49-F238E27FC236}">
                <a16:creationId xmlns:a16="http://schemas.microsoft.com/office/drawing/2014/main" id="{3125811C-A16B-33A3-28E1-661559F77429}"/>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4447137" y="7212660"/>
            <a:ext cx="2008053" cy="413223"/>
          </a:xfrm>
          <a:prstGeom prst="rect">
            <a:avLst/>
          </a:prstGeom>
        </p:spPr>
      </p:pic>
      <p:pic>
        <p:nvPicPr>
          <p:cNvPr id="54" name="Picture 53">
            <a:extLst>
              <a:ext uri="{FF2B5EF4-FFF2-40B4-BE49-F238E27FC236}">
                <a16:creationId xmlns:a16="http://schemas.microsoft.com/office/drawing/2014/main" id="{C1A52F89-5EA7-5FB3-F63E-C62954C54951}"/>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6363455" y="8504176"/>
            <a:ext cx="1739607" cy="518984"/>
          </a:xfrm>
          <a:prstGeom prst="rect">
            <a:avLst/>
          </a:prstGeom>
        </p:spPr>
      </p:pic>
      <p:pic>
        <p:nvPicPr>
          <p:cNvPr id="55" name="Picture 54">
            <a:extLst>
              <a:ext uri="{FF2B5EF4-FFF2-40B4-BE49-F238E27FC236}">
                <a16:creationId xmlns:a16="http://schemas.microsoft.com/office/drawing/2014/main" id="{C1C11AD2-54CF-0186-F048-5E7E8304D30F}"/>
              </a:ext>
            </a:extLst>
          </p:cNvPr>
          <p:cNvPicPr>
            <a:picLocks noChangeAspect="1"/>
          </p:cNvPicPr>
          <p:nvPr/>
        </p:nvPicPr>
        <p:blipFill>
          <a:blip r:embed="rId17" cstate="email">
            <a:extLst>
              <a:ext uri="{28A0092B-C50C-407E-A947-70E740481C1C}">
                <a14:useLocalDpi xmlns:a14="http://schemas.microsoft.com/office/drawing/2010/main" val="0"/>
              </a:ext>
            </a:extLst>
          </a:blip>
          <a:stretch>
            <a:fillRect/>
          </a:stretch>
        </p:blipFill>
        <p:spPr>
          <a:xfrm>
            <a:off x="5929186" y="6483985"/>
            <a:ext cx="1180280" cy="936731"/>
          </a:xfrm>
          <a:prstGeom prst="rect">
            <a:avLst/>
          </a:prstGeom>
        </p:spPr>
      </p:pic>
      <p:pic>
        <p:nvPicPr>
          <p:cNvPr id="58" name="Picture 57">
            <a:extLst>
              <a:ext uri="{FF2B5EF4-FFF2-40B4-BE49-F238E27FC236}">
                <a16:creationId xmlns:a16="http://schemas.microsoft.com/office/drawing/2014/main" id="{2E7877EA-CB6D-32BA-7038-6F63878293FD}"/>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8035513" y="8777162"/>
            <a:ext cx="1647317" cy="501287"/>
          </a:xfrm>
          <a:prstGeom prst="rect">
            <a:avLst/>
          </a:prstGeom>
        </p:spPr>
      </p:pic>
      <p:sp>
        <p:nvSpPr>
          <p:cNvPr id="63" name="Slide Number Placeholder 4">
            <a:extLst>
              <a:ext uri="{FF2B5EF4-FFF2-40B4-BE49-F238E27FC236}">
                <a16:creationId xmlns:a16="http://schemas.microsoft.com/office/drawing/2014/main" id="{227EF46C-37DB-8DE4-7EAD-B1874A11E036}"/>
              </a:ext>
            </a:extLst>
          </p:cNvPr>
          <p:cNvSpPr>
            <a:spLocks noGrp="1"/>
          </p:cNvSpPr>
          <p:nvPr>
            <p:ph type="sldNum" sz="quarter" idx="12"/>
          </p:nvPr>
        </p:nvSpPr>
        <p:spPr>
          <a:xfrm>
            <a:off x="16278047" y="9540078"/>
            <a:ext cx="1309199" cy="362850"/>
          </a:xfrm>
        </p:spPr>
        <p:txBody>
          <a:bodyPr/>
          <a:lstStyle/>
          <a:p>
            <a:pPr marL="0" marR="0" lvl="0" indent="0" algn="r" defTabSz="13716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t>Slide </a:t>
            </a:r>
            <a:fld id="{9CEF2F22-5709-41C3-8EB7-7BEDBFD473CC}" type="slidenum">
              <a:rPr kumimoji="0" lang="en-US" sz="1800" b="0" i="0" u="none" strike="noStrike" kern="1200" cap="none" spc="0" normalizeH="0" baseline="0" noProof="0">
                <a:ln>
                  <a:noFill/>
                </a:ln>
                <a:solidFill>
                  <a:prstClr val="white"/>
                </a:solidFill>
                <a:effectLst/>
                <a:uLnTx/>
                <a:uFillTx/>
                <a:latin typeface="Segoe UI" panose="020B0502040204020203" pitchFamily="34" charset="0"/>
                <a:ea typeface="+mn-ea"/>
                <a:cs typeface="Segoe UI" panose="020B0502040204020203" pitchFamily="34" charset="0"/>
              </a:rPr>
              <a:pPr marL="0" marR="0" lvl="0" indent="0" algn="r" defTabSz="13716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pic>
        <p:nvPicPr>
          <p:cNvPr id="64" name="Picture 63">
            <a:extLst>
              <a:ext uri="{FF2B5EF4-FFF2-40B4-BE49-F238E27FC236}">
                <a16:creationId xmlns:a16="http://schemas.microsoft.com/office/drawing/2014/main" id="{35D9615F-3F1B-6285-3082-7C891EFA1753}"/>
              </a:ext>
            </a:extLst>
          </p:cNvPr>
          <p:cNvPicPr>
            <a:picLocks noChangeAspect="1"/>
          </p:cNvPicPr>
          <p:nvPr/>
        </p:nvPicPr>
        <p:blipFill>
          <a:blip r:embed="rId19" cstate="email">
            <a:extLst>
              <a:ext uri="{28A0092B-C50C-407E-A947-70E740481C1C}">
                <a14:useLocalDpi xmlns:a14="http://schemas.microsoft.com/office/drawing/2010/main" val="0"/>
              </a:ext>
            </a:extLst>
          </a:blip>
          <a:stretch>
            <a:fillRect/>
          </a:stretch>
        </p:blipFill>
        <p:spPr>
          <a:xfrm>
            <a:off x="2037738" y="1023519"/>
            <a:ext cx="1217535" cy="685878"/>
          </a:xfrm>
          <a:prstGeom prst="rect">
            <a:avLst/>
          </a:prstGeom>
        </p:spPr>
      </p:pic>
      <p:pic>
        <p:nvPicPr>
          <p:cNvPr id="65" name="Picture 64">
            <a:extLst>
              <a:ext uri="{FF2B5EF4-FFF2-40B4-BE49-F238E27FC236}">
                <a16:creationId xmlns:a16="http://schemas.microsoft.com/office/drawing/2014/main" id="{10CFA184-188D-735F-6C7E-5858A35F79ED}"/>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197153" y="2253305"/>
            <a:ext cx="1787387" cy="343664"/>
          </a:xfrm>
          <a:prstGeom prst="rect">
            <a:avLst/>
          </a:prstGeom>
        </p:spPr>
      </p:pic>
      <p:pic>
        <p:nvPicPr>
          <p:cNvPr id="66" name="Picture 65">
            <a:extLst>
              <a:ext uri="{FF2B5EF4-FFF2-40B4-BE49-F238E27FC236}">
                <a16:creationId xmlns:a16="http://schemas.microsoft.com/office/drawing/2014/main" id="{B39E1192-4629-A091-0AFE-DA681FFCF939}"/>
              </a:ext>
            </a:extLst>
          </p:cNvPr>
          <p:cNvPicPr>
            <a:picLocks noChangeAspect="1"/>
          </p:cNvPicPr>
          <p:nvPr/>
        </p:nvPicPr>
        <p:blipFill>
          <a:blip r:embed="rId21" cstate="email">
            <a:extLst>
              <a:ext uri="{28A0092B-C50C-407E-A947-70E740481C1C}">
                <a14:useLocalDpi xmlns:a14="http://schemas.microsoft.com/office/drawing/2010/main" val="0"/>
              </a:ext>
            </a:extLst>
          </a:blip>
          <a:stretch>
            <a:fillRect/>
          </a:stretch>
        </p:blipFill>
        <p:spPr>
          <a:xfrm>
            <a:off x="9270822" y="1181305"/>
            <a:ext cx="1004757" cy="421640"/>
          </a:xfrm>
          <a:prstGeom prst="rect">
            <a:avLst/>
          </a:prstGeom>
        </p:spPr>
      </p:pic>
      <p:pic>
        <p:nvPicPr>
          <p:cNvPr id="67" name="Picture 66">
            <a:extLst>
              <a:ext uri="{FF2B5EF4-FFF2-40B4-BE49-F238E27FC236}">
                <a16:creationId xmlns:a16="http://schemas.microsoft.com/office/drawing/2014/main" id="{628BBEA6-4E03-A53A-5A7C-F12CCC73E4E2}"/>
              </a:ext>
            </a:extLst>
          </p:cNvPr>
          <p:cNvPicPr>
            <a:picLocks noChangeAspect="1"/>
          </p:cNvPicPr>
          <p:nvPr/>
        </p:nvPicPr>
        <p:blipFill>
          <a:blip r:embed="rId22" cstate="email">
            <a:extLst>
              <a:ext uri="{28A0092B-C50C-407E-A947-70E740481C1C}">
                <a14:useLocalDpi xmlns:a14="http://schemas.microsoft.com/office/drawing/2010/main" val="0"/>
              </a:ext>
            </a:extLst>
          </a:blip>
          <a:stretch>
            <a:fillRect/>
          </a:stretch>
        </p:blipFill>
        <p:spPr>
          <a:xfrm>
            <a:off x="2627015" y="6647556"/>
            <a:ext cx="1620000" cy="224196"/>
          </a:xfrm>
          <a:prstGeom prst="rect">
            <a:avLst/>
          </a:prstGeom>
        </p:spPr>
      </p:pic>
      <p:pic>
        <p:nvPicPr>
          <p:cNvPr id="68" name="Picture 67">
            <a:extLst>
              <a:ext uri="{FF2B5EF4-FFF2-40B4-BE49-F238E27FC236}">
                <a16:creationId xmlns:a16="http://schemas.microsoft.com/office/drawing/2014/main" id="{2D48D4C9-8CF0-85F2-BB31-4FA4CCABBED8}"/>
              </a:ext>
            </a:extLst>
          </p:cNvPr>
          <p:cNvPicPr>
            <a:picLocks noChangeAspect="1"/>
          </p:cNvPicPr>
          <p:nvPr/>
        </p:nvPicPr>
        <p:blipFill>
          <a:blip r:embed="rId23" cstate="email">
            <a:extLst>
              <a:ext uri="{28A0092B-C50C-407E-A947-70E740481C1C}">
                <a14:useLocalDpi xmlns:a14="http://schemas.microsoft.com/office/drawing/2010/main" val="0"/>
              </a:ext>
            </a:extLst>
          </a:blip>
          <a:stretch>
            <a:fillRect/>
          </a:stretch>
        </p:blipFill>
        <p:spPr>
          <a:xfrm>
            <a:off x="12338862" y="1178817"/>
            <a:ext cx="1080000" cy="607500"/>
          </a:xfrm>
          <a:prstGeom prst="rect">
            <a:avLst/>
          </a:prstGeom>
        </p:spPr>
      </p:pic>
      <p:pic>
        <p:nvPicPr>
          <p:cNvPr id="69" name="Picture 68">
            <a:extLst>
              <a:ext uri="{FF2B5EF4-FFF2-40B4-BE49-F238E27FC236}">
                <a16:creationId xmlns:a16="http://schemas.microsoft.com/office/drawing/2014/main" id="{B8443C43-AE1F-A12C-03DC-06A898CC87D6}"/>
              </a:ext>
            </a:extLst>
          </p:cNvPr>
          <p:cNvPicPr>
            <a:picLocks noChangeAspect="1"/>
          </p:cNvPicPr>
          <p:nvPr/>
        </p:nvPicPr>
        <p:blipFill>
          <a:blip r:embed="rId24" cstate="email">
            <a:extLst>
              <a:ext uri="{28A0092B-C50C-407E-A947-70E740481C1C}">
                <a14:useLocalDpi xmlns:a14="http://schemas.microsoft.com/office/drawing/2010/main" val="0"/>
              </a:ext>
            </a:extLst>
          </a:blip>
          <a:stretch>
            <a:fillRect/>
          </a:stretch>
        </p:blipFill>
        <p:spPr>
          <a:xfrm>
            <a:off x="12894279" y="2808823"/>
            <a:ext cx="1080000" cy="313394"/>
          </a:xfrm>
          <a:prstGeom prst="rect">
            <a:avLst/>
          </a:prstGeom>
        </p:spPr>
      </p:pic>
      <p:pic>
        <p:nvPicPr>
          <p:cNvPr id="71" name="Picture 70">
            <a:extLst>
              <a:ext uri="{FF2B5EF4-FFF2-40B4-BE49-F238E27FC236}">
                <a16:creationId xmlns:a16="http://schemas.microsoft.com/office/drawing/2014/main" id="{5DABE546-45D8-75F1-8143-08761DF23FE9}"/>
              </a:ext>
            </a:extLst>
          </p:cNvPr>
          <p:cNvPicPr>
            <a:picLocks noChangeAspect="1"/>
          </p:cNvPicPr>
          <p:nvPr/>
        </p:nvPicPr>
        <p:blipFill>
          <a:blip r:embed="rId25" cstate="email">
            <a:extLst>
              <a:ext uri="{28A0092B-C50C-407E-A947-70E740481C1C}">
                <a14:useLocalDpi xmlns:a14="http://schemas.microsoft.com/office/drawing/2010/main" val="0"/>
              </a:ext>
            </a:extLst>
          </a:blip>
          <a:stretch>
            <a:fillRect/>
          </a:stretch>
        </p:blipFill>
        <p:spPr>
          <a:xfrm>
            <a:off x="1615272" y="2454658"/>
            <a:ext cx="1080000" cy="942545"/>
          </a:xfrm>
          <a:prstGeom prst="rect">
            <a:avLst/>
          </a:prstGeom>
        </p:spPr>
      </p:pic>
      <p:pic>
        <p:nvPicPr>
          <p:cNvPr id="76" name="Picture 75">
            <a:extLst>
              <a:ext uri="{FF2B5EF4-FFF2-40B4-BE49-F238E27FC236}">
                <a16:creationId xmlns:a16="http://schemas.microsoft.com/office/drawing/2014/main" id="{8F614810-A722-2276-4091-EE9650EE4933}"/>
              </a:ext>
            </a:extLst>
          </p:cNvPr>
          <p:cNvPicPr>
            <a:picLocks noChangeAspect="1"/>
          </p:cNvPicPr>
          <p:nvPr/>
        </p:nvPicPr>
        <p:blipFill>
          <a:blip r:embed="rId26" cstate="email">
            <a:extLst>
              <a:ext uri="{28A0092B-C50C-407E-A947-70E740481C1C}">
                <a14:useLocalDpi xmlns:a14="http://schemas.microsoft.com/office/drawing/2010/main" val="0"/>
              </a:ext>
            </a:extLst>
          </a:blip>
          <a:stretch>
            <a:fillRect/>
          </a:stretch>
        </p:blipFill>
        <p:spPr>
          <a:xfrm>
            <a:off x="9561181" y="4923563"/>
            <a:ext cx="1178111" cy="230543"/>
          </a:xfrm>
          <a:prstGeom prst="rect">
            <a:avLst/>
          </a:prstGeom>
        </p:spPr>
      </p:pic>
      <p:pic>
        <p:nvPicPr>
          <p:cNvPr id="80" name="Picture 79">
            <a:extLst>
              <a:ext uri="{FF2B5EF4-FFF2-40B4-BE49-F238E27FC236}">
                <a16:creationId xmlns:a16="http://schemas.microsoft.com/office/drawing/2014/main" id="{4289BD43-DA31-8423-9F0F-801196BFE8E1}"/>
              </a:ext>
            </a:extLst>
          </p:cNvPr>
          <p:cNvPicPr>
            <a:picLocks noChangeAspect="1"/>
          </p:cNvPicPr>
          <p:nvPr/>
        </p:nvPicPr>
        <p:blipFill>
          <a:blip r:embed="rId27" cstate="email">
            <a:extLst>
              <a:ext uri="{28A0092B-C50C-407E-A947-70E740481C1C}">
                <a14:useLocalDpi xmlns:a14="http://schemas.microsoft.com/office/drawing/2010/main" val="0"/>
              </a:ext>
            </a:extLst>
          </a:blip>
          <a:stretch>
            <a:fillRect/>
          </a:stretch>
        </p:blipFill>
        <p:spPr>
          <a:xfrm>
            <a:off x="7920906" y="6463941"/>
            <a:ext cx="1080000" cy="423225"/>
          </a:xfrm>
          <a:prstGeom prst="rect">
            <a:avLst/>
          </a:prstGeom>
        </p:spPr>
      </p:pic>
      <p:pic>
        <p:nvPicPr>
          <p:cNvPr id="81" name="Picture 80">
            <a:extLst>
              <a:ext uri="{FF2B5EF4-FFF2-40B4-BE49-F238E27FC236}">
                <a16:creationId xmlns:a16="http://schemas.microsoft.com/office/drawing/2014/main" id="{A88F3CDC-988F-213C-06EF-8AD75F120794}"/>
              </a:ext>
            </a:extLst>
          </p:cNvPr>
          <p:cNvPicPr>
            <a:picLocks noChangeAspect="1"/>
          </p:cNvPicPr>
          <p:nvPr/>
        </p:nvPicPr>
        <p:blipFill rotWithShape="1">
          <a:blip r:embed="rId28" cstate="email">
            <a:extLst>
              <a:ext uri="{28A0092B-C50C-407E-A947-70E740481C1C}">
                <a14:useLocalDpi xmlns:a14="http://schemas.microsoft.com/office/drawing/2010/main" val="0"/>
              </a:ext>
            </a:extLst>
          </a:blip>
          <a:srcRect/>
          <a:stretch/>
        </p:blipFill>
        <p:spPr>
          <a:xfrm>
            <a:off x="3370889" y="1065683"/>
            <a:ext cx="867351" cy="490674"/>
          </a:xfrm>
          <a:prstGeom prst="rect">
            <a:avLst/>
          </a:prstGeom>
        </p:spPr>
      </p:pic>
      <p:pic>
        <p:nvPicPr>
          <p:cNvPr id="82" name="Picture 81">
            <a:extLst>
              <a:ext uri="{FF2B5EF4-FFF2-40B4-BE49-F238E27FC236}">
                <a16:creationId xmlns:a16="http://schemas.microsoft.com/office/drawing/2014/main" id="{383F299F-58BC-3939-8592-2944D1FEFE16}"/>
              </a:ext>
            </a:extLst>
          </p:cNvPr>
          <p:cNvPicPr>
            <a:picLocks noChangeAspect="1"/>
          </p:cNvPicPr>
          <p:nvPr/>
        </p:nvPicPr>
        <p:blipFill>
          <a:blip r:embed="rId29" cstate="email">
            <a:extLst>
              <a:ext uri="{28A0092B-C50C-407E-A947-70E740481C1C}">
                <a14:useLocalDpi xmlns:a14="http://schemas.microsoft.com/office/drawing/2010/main" val="0"/>
              </a:ext>
            </a:extLst>
          </a:blip>
          <a:stretch>
            <a:fillRect/>
          </a:stretch>
        </p:blipFill>
        <p:spPr>
          <a:xfrm>
            <a:off x="11592209" y="2570623"/>
            <a:ext cx="810000" cy="807596"/>
          </a:xfrm>
          <a:prstGeom prst="rect">
            <a:avLst/>
          </a:prstGeom>
        </p:spPr>
      </p:pic>
      <p:pic>
        <p:nvPicPr>
          <p:cNvPr id="83" name="Picture 82">
            <a:extLst>
              <a:ext uri="{FF2B5EF4-FFF2-40B4-BE49-F238E27FC236}">
                <a16:creationId xmlns:a16="http://schemas.microsoft.com/office/drawing/2014/main" id="{BDC68901-42B0-9DBF-5DE4-8CCCB153C3DC}"/>
              </a:ext>
            </a:extLst>
          </p:cNvPr>
          <p:cNvPicPr>
            <a:picLocks noChangeAspect="1"/>
          </p:cNvPicPr>
          <p:nvPr/>
        </p:nvPicPr>
        <p:blipFill>
          <a:blip r:embed="rId30" cstate="email">
            <a:extLst>
              <a:ext uri="{28A0092B-C50C-407E-A947-70E740481C1C}">
                <a14:useLocalDpi xmlns:a14="http://schemas.microsoft.com/office/drawing/2010/main" val="0"/>
              </a:ext>
            </a:extLst>
          </a:blip>
          <a:stretch>
            <a:fillRect/>
          </a:stretch>
        </p:blipFill>
        <p:spPr>
          <a:xfrm>
            <a:off x="13695314" y="5384693"/>
            <a:ext cx="1195220" cy="504234"/>
          </a:xfrm>
          <a:prstGeom prst="rect">
            <a:avLst/>
          </a:prstGeom>
        </p:spPr>
      </p:pic>
      <p:pic>
        <p:nvPicPr>
          <p:cNvPr id="84" name="Picture 83">
            <a:extLst>
              <a:ext uri="{FF2B5EF4-FFF2-40B4-BE49-F238E27FC236}">
                <a16:creationId xmlns:a16="http://schemas.microsoft.com/office/drawing/2014/main" id="{89C42A84-A06F-B47F-1E4D-113FBC2F91A2}"/>
              </a:ext>
            </a:extLst>
          </p:cNvPr>
          <p:cNvPicPr>
            <a:picLocks noChangeAspect="1"/>
          </p:cNvPicPr>
          <p:nvPr/>
        </p:nvPicPr>
        <p:blipFill>
          <a:blip r:embed="rId31" cstate="email">
            <a:extLst>
              <a:ext uri="{28A0092B-C50C-407E-A947-70E740481C1C}">
                <a14:useLocalDpi xmlns:a14="http://schemas.microsoft.com/office/drawing/2010/main" val="0"/>
              </a:ext>
            </a:extLst>
          </a:blip>
          <a:stretch>
            <a:fillRect/>
          </a:stretch>
        </p:blipFill>
        <p:spPr>
          <a:xfrm>
            <a:off x="421909" y="2991030"/>
            <a:ext cx="1195502" cy="906744"/>
          </a:xfrm>
          <a:prstGeom prst="rect">
            <a:avLst/>
          </a:prstGeom>
        </p:spPr>
      </p:pic>
      <p:pic>
        <p:nvPicPr>
          <p:cNvPr id="89" name="Picture 88">
            <a:extLst>
              <a:ext uri="{FF2B5EF4-FFF2-40B4-BE49-F238E27FC236}">
                <a16:creationId xmlns:a16="http://schemas.microsoft.com/office/drawing/2014/main" id="{90075B8F-1F69-1908-65E8-3359ED5A8108}"/>
              </a:ext>
            </a:extLst>
          </p:cNvPr>
          <p:cNvPicPr>
            <a:picLocks noChangeAspect="1"/>
          </p:cNvPicPr>
          <p:nvPr/>
        </p:nvPicPr>
        <p:blipFill>
          <a:blip r:embed="rId32" cstate="email">
            <a:extLst>
              <a:ext uri="{28A0092B-C50C-407E-A947-70E740481C1C}">
                <a14:useLocalDpi xmlns:a14="http://schemas.microsoft.com/office/drawing/2010/main" val="0"/>
              </a:ext>
            </a:extLst>
          </a:blip>
          <a:stretch>
            <a:fillRect/>
          </a:stretch>
        </p:blipFill>
        <p:spPr>
          <a:xfrm>
            <a:off x="6221468" y="1149730"/>
            <a:ext cx="1080000" cy="589091"/>
          </a:xfrm>
          <a:prstGeom prst="rect">
            <a:avLst/>
          </a:prstGeom>
        </p:spPr>
      </p:pic>
      <p:pic>
        <p:nvPicPr>
          <p:cNvPr id="91" name="Picture 90">
            <a:extLst>
              <a:ext uri="{FF2B5EF4-FFF2-40B4-BE49-F238E27FC236}">
                <a16:creationId xmlns:a16="http://schemas.microsoft.com/office/drawing/2014/main" id="{F933CC4F-B9F0-397F-21B1-7836FCA23829}"/>
              </a:ext>
            </a:extLst>
          </p:cNvPr>
          <p:cNvPicPr>
            <a:picLocks noChangeAspect="1"/>
          </p:cNvPicPr>
          <p:nvPr/>
        </p:nvPicPr>
        <p:blipFill>
          <a:blip r:embed="rId33" cstate="email">
            <a:extLst>
              <a:ext uri="{28A0092B-C50C-407E-A947-70E740481C1C}">
                <a14:useLocalDpi xmlns:a14="http://schemas.microsoft.com/office/drawing/2010/main" val="0"/>
              </a:ext>
            </a:extLst>
          </a:blip>
          <a:stretch>
            <a:fillRect/>
          </a:stretch>
        </p:blipFill>
        <p:spPr>
          <a:xfrm>
            <a:off x="10648185" y="1250872"/>
            <a:ext cx="1350000" cy="421640"/>
          </a:xfrm>
          <a:prstGeom prst="rect">
            <a:avLst/>
          </a:prstGeom>
        </p:spPr>
      </p:pic>
      <p:pic>
        <p:nvPicPr>
          <p:cNvPr id="92" name="Picture 91">
            <a:extLst>
              <a:ext uri="{FF2B5EF4-FFF2-40B4-BE49-F238E27FC236}">
                <a16:creationId xmlns:a16="http://schemas.microsoft.com/office/drawing/2014/main" id="{81EFEA0F-D2EC-C533-2E75-0E0266C5B3B7}"/>
              </a:ext>
            </a:extLst>
          </p:cNvPr>
          <p:cNvPicPr>
            <a:picLocks noChangeAspect="1"/>
          </p:cNvPicPr>
          <p:nvPr/>
        </p:nvPicPr>
        <p:blipFill>
          <a:blip r:embed="rId34" cstate="email">
            <a:extLst>
              <a:ext uri="{28A0092B-C50C-407E-A947-70E740481C1C}">
                <a14:useLocalDpi xmlns:a14="http://schemas.microsoft.com/office/drawing/2010/main" val="0"/>
              </a:ext>
            </a:extLst>
          </a:blip>
          <a:stretch>
            <a:fillRect/>
          </a:stretch>
        </p:blipFill>
        <p:spPr>
          <a:xfrm>
            <a:off x="15316427" y="1658687"/>
            <a:ext cx="1080000" cy="1136105"/>
          </a:xfrm>
          <a:prstGeom prst="rect">
            <a:avLst/>
          </a:prstGeom>
        </p:spPr>
      </p:pic>
      <p:pic>
        <p:nvPicPr>
          <p:cNvPr id="94" name="Picture 93">
            <a:extLst>
              <a:ext uri="{FF2B5EF4-FFF2-40B4-BE49-F238E27FC236}">
                <a16:creationId xmlns:a16="http://schemas.microsoft.com/office/drawing/2014/main" id="{F6245235-EDD3-2613-D0AE-06293978863D}"/>
              </a:ext>
            </a:extLst>
          </p:cNvPr>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a:off x="8954679" y="6199964"/>
            <a:ext cx="1620000" cy="594495"/>
          </a:xfrm>
          <a:prstGeom prst="rect">
            <a:avLst/>
          </a:prstGeom>
        </p:spPr>
      </p:pic>
      <p:pic>
        <p:nvPicPr>
          <p:cNvPr id="95" name="Picture 94">
            <a:extLst>
              <a:ext uri="{FF2B5EF4-FFF2-40B4-BE49-F238E27FC236}">
                <a16:creationId xmlns:a16="http://schemas.microsoft.com/office/drawing/2014/main" id="{4696969C-847F-5CBA-4E33-2187572FCB3A}"/>
              </a:ext>
            </a:extLst>
          </p:cNvPr>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a:off x="13024013" y="3289439"/>
            <a:ext cx="1257903" cy="503162"/>
          </a:xfrm>
          <a:prstGeom prst="rect">
            <a:avLst/>
          </a:prstGeom>
        </p:spPr>
      </p:pic>
      <p:pic>
        <p:nvPicPr>
          <p:cNvPr id="96" name="Picture 95">
            <a:extLst>
              <a:ext uri="{FF2B5EF4-FFF2-40B4-BE49-F238E27FC236}">
                <a16:creationId xmlns:a16="http://schemas.microsoft.com/office/drawing/2014/main" id="{1515F7EA-A062-051D-2A38-90DD941F82B1}"/>
              </a:ext>
            </a:extLst>
          </p:cNvPr>
          <p:cNvPicPr>
            <a:picLocks noChangeAspect="1"/>
          </p:cNvPicPr>
          <p:nvPr/>
        </p:nvPicPr>
        <p:blipFill>
          <a:blip r:embed="rId37" cstate="print">
            <a:extLst>
              <a:ext uri="{28A0092B-C50C-407E-A947-70E740481C1C}">
                <a14:useLocalDpi xmlns:a14="http://schemas.microsoft.com/office/drawing/2010/main" val="0"/>
              </a:ext>
            </a:extLst>
          </a:blip>
          <a:stretch>
            <a:fillRect/>
          </a:stretch>
        </p:blipFill>
        <p:spPr>
          <a:xfrm>
            <a:off x="7623459" y="943397"/>
            <a:ext cx="1350000" cy="900000"/>
          </a:xfrm>
          <a:prstGeom prst="rect">
            <a:avLst/>
          </a:prstGeom>
        </p:spPr>
      </p:pic>
      <p:pic>
        <p:nvPicPr>
          <p:cNvPr id="98" name="Picture 97">
            <a:extLst>
              <a:ext uri="{FF2B5EF4-FFF2-40B4-BE49-F238E27FC236}">
                <a16:creationId xmlns:a16="http://schemas.microsoft.com/office/drawing/2014/main" id="{07D56249-06E5-4FC2-C2DF-C4EA6B0AB7F2}"/>
              </a:ext>
            </a:extLst>
          </p:cNvPr>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a:off x="9998363" y="3607225"/>
            <a:ext cx="1080000" cy="968276"/>
          </a:xfrm>
          <a:prstGeom prst="rect">
            <a:avLst/>
          </a:prstGeom>
        </p:spPr>
      </p:pic>
      <p:pic>
        <p:nvPicPr>
          <p:cNvPr id="99" name="Picture 98">
            <a:extLst>
              <a:ext uri="{FF2B5EF4-FFF2-40B4-BE49-F238E27FC236}">
                <a16:creationId xmlns:a16="http://schemas.microsoft.com/office/drawing/2014/main" id="{90C20313-66C5-F7E0-3D74-145FF01075EE}"/>
              </a:ext>
            </a:extLst>
          </p:cNvPr>
          <p:cNvPicPr>
            <a:picLocks noChangeAspect="1"/>
          </p:cNvPicPr>
          <p:nvPr/>
        </p:nvPicPr>
        <p:blipFill rotWithShape="1">
          <a:blip r:embed="rId39" cstate="email">
            <a:extLst>
              <a:ext uri="{28A0092B-C50C-407E-A947-70E740481C1C}">
                <a14:useLocalDpi xmlns:a14="http://schemas.microsoft.com/office/drawing/2010/main" val="0"/>
              </a:ext>
            </a:extLst>
          </a:blip>
          <a:srcRect/>
          <a:stretch/>
        </p:blipFill>
        <p:spPr>
          <a:xfrm>
            <a:off x="13983830" y="5960327"/>
            <a:ext cx="1080000" cy="507071"/>
          </a:xfrm>
          <a:prstGeom prst="rect">
            <a:avLst/>
          </a:prstGeom>
        </p:spPr>
      </p:pic>
      <p:pic>
        <p:nvPicPr>
          <p:cNvPr id="100" name="Picture 99">
            <a:extLst>
              <a:ext uri="{FF2B5EF4-FFF2-40B4-BE49-F238E27FC236}">
                <a16:creationId xmlns:a16="http://schemas.microsoft.com/office/drawing/2014/main" id="{EDC32E38-0934-C8B9-4256-B491A8502710}"/>
              </a:ext>
            </a:extLst>
          </p:cNvPr>
          <p:cNvPicPr>
            <a:picLocks noChangeAspect="1"/>
          </p:cNvPicPr>
          <p:nvPr/>
        </p:nvPicPr>
        <p:blipFill rotWithShape="1">
          <a:blip r:embed="rId40" cstate="email">
            <a:extLst>
              <a:ext uri="{28A0092B-C50C-407E-A947-70E740481C1C}">
                <a14:useLocalDpi xmlns:a14="http://schemas.microsoft.com/office/drawing/2010/main" val="0"/>
              </a:ext>
            </a:extLst>
          </a:blip>
          <a:srcRect/>
          <a:stretch/>
        </p:blipFill>
        <p:spPr>
          <a:xfrm>
            <a:off x="8355369" y="6855591"/>
            <a:ext cx="1941216" cy="775809"/>
          </a:xfrm>
          <a:prstGeom prst="rect">
            <a:avLst/>
          </a:prstGeom>
        </p:spPr>
      </p:pic>
      <p:pic>
        <p:nvPicPr>
          <p:cNvPr id="101" name="Picture 100">
            <a:extLst>
              <a:ext uri="{FF2B5EF4-FFF2-40B4-BE49-F238E27FC236}">
                <a16:creationId xmlns:a16="http://schemas.microsoft.com/office/drawing/2014/main" id="{47F05FC7-2F04-BFA5-3CBD-3238E6747AC2}"/>
              </a:ext>
            </a:extLst>
          </p:cNvPr>
          <p:cNvPicPr>
            <a:picLocks noChangeAspect="1"/>
          </p:cNvPicPr>
          <p:nvPr/>
        </p:nvPicPr>
        <p:blipFill>
          <a:blip r:embed="rId41" cstate="email">
            <a:extLst>
              <a:ext uri="{28A0092B-C50C-407E-A947-70E740481C1C}">
                <a14:useLocalDpi xmlns:a14="http://schemas.microsoft.com/office/drawing/2010/main" val="0"/>
              </a:ext>
            </a:extLst>
          </a:blip>
          <a:stretch>
            <a:fillRect/>
          </a:stretch>
        </p:blipFill>
        <p:spPr>
          <a:xfrm>
            <a:off x="535272" y="1237684"/>
            <a:ext cx="1620000" cy="334514"/>
          </a:xfrm>
          <a:prstGeom prst="rect">
            <a:avLst/>
          </a:prstGeom>
        </p:spPr>
      </p:pic>
      <p:pic>
        <p:nvPicPr>
          <p:cNvPr id="102" name="Picture 101">
            <a:extLst>
              <a:ext uri="{FF2B5EF4-FFF2-40B4-BE49-F238E27FC236}">
                <a16:creationId xmlns:a16="http://schemas.microsoft.com/office/drawing/2014/main" id="{EF5A1DAB-C218-2C33-E1DD-3DD6758D2DE9}"/>
              </a:ext>
            </a:extLst>
          </p:cNvPr>
          <p:cNvPicPr>
            <a:picLocks noChangeAspect="1"/>
          </p:cNvPicPr>
          <p:nvPr/>
        </p:nvPicPr>
        <p:blipFill>
          <a:blip r:embed="rId42" cstate="email">
            <a:extLst>
              <a:ext uri="{28A0092B-C50C-407E-A947-70E740481C1C}">
                <a14:useLocalDpi xmlns:a14="http://schemas.microsoft.com/office/drawing/2010/main" val="0"/>
              </a:ext>
            </a:extLst>
          </a:blip>
          <a:stretch>
            <a:fillRect/>
          </a:stretch>
        </p:blipFill>
        <p:spPr>
          <a:xfrm>
            <a:off x="421637" y="6005947"/>
            <a:ext cx="1848342" cy="479474"/>
          </a:xfrm>
          <a:prstGeom prst="rect">
            <a:avLst/>
          </a:prstGeom>
        </p:spPr>
      </p:pic>
      <p:pic>
        <p:nvPicPr>
          <p:cNvPr id="103" name="Picture 102">
            <a:extLst>
              <a:ext uri="{FF2B5EF4-FFF2-40B4-BE49-F238E27FC236}">
                <a16:creationId xmlns:a16="http://schemas.microsoft.com/office/drawing/2014/main" id="{3C26091A-6E40-2C94-03DD-278E99E3D253}"/>
              </a:ext>
            </a:extLst>
          </p:cNvPr>
          <p:cNvPicPr>
            <a:picLocks noChangeAspect="1"/>
          </p:cNvPicPr>
          <p:nvPr/>
        </p:nvPicPr>
        <p:blipFill>
          <a:blip r:embed="rId43" cstate="email">
            <a:extLst>
              <a:ext uri="{28A0092B-C50C-407E-A947-70E740481C1C}">
                <a14:useLocalDpi xmlns:a14="http://schemas.microsoft.com/office/drawing/2010/main" val="0"/>
              </a:ext>
            </a:extLst>
          </a:blip>
          <a:stretch>
            <a:fillRect/>
          </a:stretch>
        </p:blipFill>
        <p:spPr>
          <a:xfrm>
            <a:off x="16788722" y="3250779"/>
            <a:ext cx="1080000" cy="428400"/>
          </a:xfrm>
          <a:prstGeom prst="rect">
            <a:avLst/>
          </a:prstGeom>
        </p:spPr>
      </p:pic>
      <p:pic>
        <p:nvPicPr>
          <p:cNvPr id="104" name="Picture 103">
            <a:extLst>
              <a:ext uri="{FF2B5EF4-FFF2-40B4-BE49-F238E27FC236}">
                <a16:creationId xmlns:a16="http://schemas.microsoft.com/office/drawing/2014/main" id="{0750D10F-4FEB-7A95-3F1B-7ADC7ABA1C51}"/>
              </a:ext>
            </a:extLst>
          </p:cNvPr>
          <p:cNvPicPr>
            <a:picLocks noChangeAspect="1"/>
          </p:cNvPicPr>
          <p:nvPr/>
        </p:nvPicPr>
        <p:blipFill>
          <a:blip r:embed="rId44" cstate="email">
            <a:extLst>
              <a:ext uri="{28A0092B-C50C-407E-A947-70E740481C1C}">
                <a14:useLocalDpi xmlns:a14="http://schemas.microsoft.com/office/drawing/2010/main" val="0"/>
              </a:ext>
            </a:extLst>
          </a:blip>
          <a:stretch>
            <a:fillRect/>
          </a:stretch>
        </p:blipFill>
        <p:spPr>
          <a:xfrm>
            <a:off x="6911271" y="4308553"/>
            <a:ext cx="1080000" cy="544823"/>
          </a:xfrm>
          <a:prstGeom prst="rect">
            <a:avLst/>
          </a:prstGeom>
        </p:spPr>
      </p:pic>
      <p:pic>
        <p:nvPicPr>
          <p:cNvPr id="105" name="Picture 104">
            <a:extLst>
              <a:ext uri="{FF2B5EF4-FFF2-40B4-BE49-F238E27FC236}">
                <a16:creationId xmlns:a16="http://schemas.microsoft.com/office/drawing/2014/main" id="{696E1253-9235-B1B1-622E-AA6EAE6112FD}"/>
              </a:ext>
            </a:extLst>
          </p:cNvPr>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11386170" y="1919052"/>
            <a:ext cx="1620000" cy="602124"/>
          </a:xfrm>
          <a:prstGeom prst="rect">
            <a:avLst/>
          </a:prstGeom>
        </p:spPr>
      </p:pic>
      <p:pic>
        <p:nvPicPr>
          <p:cNvPr id="106" name="Picture 105">
            <a:extLst>
              <a:ext uri="{FF2B5EF4-FFF2-40B4-BE49-F238E27FC236}">
                <a16:creationId xmlns:a16="http://schemas.microsoft.com/office/drawing/2014/main" id="{CA8F72EC-AFE5-8CE5-E4FE-94111E5E5DBF}"/>
              </a:ext>
            </a:extLst>
          </p:cNvPr>
          <p:cNvPicPr>
            <a:picLocks noChangeAspect="1"/>
          </p:cNvPicPr>
          <p:nvPr/>
        </p:nvPicPr>
        <p:blipFill>
          <a:blip r:embed="rId46" cstate="email">
            <a:extLst>
              <a:ext uri="{28A0092B-C50C-407E-A947-70E740481C1C}">
                <a14:useLocalDpi xmlns:a14="http://schemas.microsoft.com/office/drawing/2010/main" val="0"/>
              </a:ext>
            </a:extLst>
          </a:blip>
          <a:stretch>
            <a:fillRect/>
          </a:stretch>
        </p:blipFill>
        <p:spPr>
          <a:xfrm>
            <a:off x="3008213" y="1973099"/>
            <a:ext cx="926651" cy="873699"/>
          </a:xfrm>
          <a:prstGeom prst="rect">
            <a:avLst/>
          </a:prstGeom>
        </p:spPr>
      </p:pic>
      <p:sp>
        <p:nvSpPr>
          <p:cNvPr id="107" name="Slide Number Placeholder 5">
            <a:extLst>
              <a:ext uri="{FF2B5EF4-FFF2-40B4-BE49-F238E27FC236}">
                <a16:creationId xmlns:a16="http://schemas.microsoft.com/office/drawing/2014/main" id="{C37128AE-1F3D-E778-C4E6-694E89C867DC}"/>
              </a:ext>
            </a:extLst>
          </p:cNvPr>
          <p:cNvSpPr txBox="1">
            <a:spLocks/>
          </p:cNvSpPr>
          <p:nvPr/>
        </p:nvSpPr>
        <p:spPr>
          <a:xfrm>
            <a:off x="11893782" y="9997288"/>
            <a:ext cx="4108218" cy="289715"/>
          </a:xfrm>
          <a:prstGeom prst="rect">
            <a:avLst/>
          </a:prstGeom>
        </p:spPr>
        <p:txBody>
          <a:bodyPr vert="horz" lIns="165602" tIns="82800" rIns="165602" bIns="82800" rtlCol="0" anchor="ctr"/>
          <a:lstStyle>
            <a:defPPr>
              <a:defRPr lang="en-US"/>
            </a:defPPr>
            <a:lvl1pPr algn="r" defTabSz="981261" rtl="0" fontAlgn="auto">
              <a:spcBef>
                <a:spcPts val="0"/>
              </a:spcBef>
              <a:spcAft>
                <a:spcPts val="0"/>
              </a:spcAft>
              <a:defRPr sz="1300" kern="1200">
                <a:solidFill>
                  <a:schemeClr val="tx1">
                    <a:tint val="75000"/>
                  </a:schemeClr>
                </a:solidFill>
                <a:latin typeface="+mn-lt"/>
                <a:ea typeface="+mn-ea"/>
                <a:cs typeface="+mn-cs"/>
              </a:defRPr>
            </a:lvl1pPr>
            <a:lvl2pPr marL="490538" indent="-33338" algn="l" defTabSz="981075" rtl="0" fontAlgn="base">
              <a:spcBef>
                <a:spcPct val="0"/>
              </a:spcBef>
              <a:spcAft>
                <a:spcPct val="0"/>
              </a:spcAft>
              <a:defRPr sz="1900" kern="1200">
                <a:solidFill>
                  <a:schemeClr val="tx1"/>
                </a:solidFill>
                <a:latin typeface="Arial" charset="0"/>
                <a:ea typeface="+mn-ea"/>
                <a:cs typeface="+mn-cs"/>
              </a:defRPr>
            </a:lvl2pPr>
            <a:lvl3pPr marL="981075" indent="-66675" algn="l" defTabSz="981075" rtl="0" fontAlgn="base">
              <a:spcBef>
                <a:spcPct val="0"/>
              </a:spcBef>
              <a:spcAft>
                <a:spcPct val="0"/>
              </a:spcAft>
              <a:defRPr sz="1900" kern="1200">
                <a:solidFill>
                  <a:schemeClr val="tx1"/>
                </a:solidFill>
                <a:latin typeface="Arial" charset="0"/>
                <a:ea typeface="+mn-ea"/>
                <a:cs typeface="+mn-cs"/>
              </a:defRPr>
            </a:lvl3pPr>
            <a:lvl4pPr marL="1471613" indent="-100013" algn="l" defTabSz="981075" rtl="0" fontAlgn="base">
              <a:spcBef>
                <a:spcPct val="0"/>
              </a:spcBef>
              <a:spcAft>
                <a:spcPct val="0"/>
              </a:spcAft>
              <a:defRPr sz="1900" kern="1200">
                <a:solidFill>
                  <a:schemeClr val="tx1"/>
                </a:solidFill>
                <a:latin typeface="Arial" charset="0"/>
                <a:ea typeface="+mn-ea"/>
                <a:cs typeface="+mn-cs"/>
              </a:defRPr>
            </a:lvl4pPr>
            <a:lvl5pPr marL="1962150" indent="-133350" algn="l" defTabSz="981075" rtl="0" fontAlgn="base">
              <a:spcBef>
                <a:spcPct val="0"/>
              </a:spcBef>
              <a:spcAft>
                <a:spcPct val="0"/>
              </a:spcAft>
              <a:defRPr sz="1900" kern="1200">
                <a:solidFill>
                  <a:schemeClr val="tx1"/>
                </a:solidFill>
                <a:latin typeface="Arial" charset="0"/>
                <a:ea typeface="+mn-ea"/>
                <a:cs typeface="+mn-cs"/>
              </a:defRPr>
            </a:lvl5pPr>
            <a:lvl6pPr marL="2286000" algn="l" defTabSz="914400" rtl="0" eaLnBrk="1" latinLnBrk="0" hangingPunct="1">
              <a:defRPr sz="1900" kern="1200">
                <a:solidFill>
                  <a:schemeClr val="tx1"/>
                </a:solidFill>
                <a:latin typeface="Arial" charset="0"/>
                <a:ea typeface="+mn-ea"/>
                <a:cs typeface="+mn-cs"/>
              </a:defRPr>
            </a:lvl6pPr>
            <a:lvl7pPr marL="2743200" algn="l" defTabSz="914400" rtl="0" eaLnBrk="1" latinLnBrk="0" hangingPunct="1">
              <a:defRPr sz="1900" kern="1200">
                <a:solidFill>
                  <a:schemeClr val="tx1"/>
                </a:solidFill>
                <a:latin typeface="Arial" charset="0"/>
                <a:ea typeface="+mn-ea"/>
                <a:cs typeface="+mn-cs"/>
              </a:defRPr>
            </a:lvl7pPr>
            <a:lvl8pPr marL="3200400" algn="l" defTabSz="914400" rtl="0" eaLnBrk="1" latinLnBrk="0" hangingPunct="1">
              <a:defRPr sz="1900" kern="1200">
                <a:solidFill>
                  <a:schemeClr val="tx1"/>
                </a:solidFill>
                <a:latin typeface="Arial" charset="0"/>
                <a:ea typeface="+mn-ea"/>
                <a:cs typeface="+mn-cs"/>
              </a:defRPr>
            </a:lvl8pPr>
            <a:lvl9pPr marL="3657600" algn="l" defTabSz="914400" rtl="0" eaLnBrk="1" latinLnBrk="0" hangingPunct="1">
              <a:defRPr sz="1900" kern="1200">
                <a:solidFill>
                  <a:schemeClr val="tx1"/>
                </a:solidFill>
                <a:latin typeface="Arial" charset="0"/>
                <a:ea typeface="+mn-ea"/>
                <a:cs typeface="+mn-cs"/>
              </a:defRPr>
            </a:lvl9pPr>
          </a:lstStyle>
          <a:p>
            <a:pPr marL="0" marR="0" lvl="0" indent="0" algn="r" defTabSz="1471892" rtl="0" eaLnBrk="1" fontAlgn="auto" latinLnBrk="0" hangingPunct="1">
              <a:lnSpc>
                <a:spcPct val="100000"/>
              </a:lnSpc>
              <a:spcBef>
                <a:spcPts val="0"/>
              </a:spcBef>
              <a:spcAft>
                <a:spcPts val="0"/>
              </a:spcAft>
              <a:buClrTx/>
              <a:buSzTx/>
              <a:buFontTx/>
              <a:buNone/>
              <a:tabLst/>
              <a:defRPr/>
            </a:pPr>
            <a:fld id="{ABE1056A-1570-6048-9BE3-943FE1740FD5}" type="slidenum">
              <a:rPr kumimoji="0" lang="en-US" sz="165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1471892" rtl="0" eaLnBrk="1" fontAlgn="auto" latinLnBrk="0" hangingPunct="1">
                <a:lnSpc>
                  <a:spcPct val="100000"/>
                </a:lnSpc>
                <a:spcBef>
                  <a:spcPts val="0"/>
                </a:spcBef>
                <a:spcAft>
                  <a:spcPts val="0"/>
                </a:spcAft>
                <a:buClrTx/>
                <a:buSzTx/>
                <a:buFontTx/>
                <a:buNone/>
                <a:tabLst/>
                <a:defRPr/>
              </a:pPr>
              <a:t>6</a:t>
            </a:fld>
            <a:endParaRPr kumimoji="0" lang="en-US" sz="165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8" name="Picture 107">
            <a:extLst>
              <a:ext uri="{FF2B5EF4-FFF2-40B4-BE49-F238E27FC236}">
                <a16:creationId xmlns:a16="http://schemas.microsoft.com/office/drawing/2014/main" id="{B3AB41CF-3BEE-3E26-9A4B-6939F4DF7284}"/>
              </a:ext>
            </a:extLst>
          </p:cNvPr>
          <p:cNvPicPr>
            <a:picLocks noChangeAspect="1"/>
          </p:cNvPicPr>
          <p:nvPr/>
        </p:nvPicPr>
        <p:blipFill>
          <a:blip r:embed="rId47" cstate="email">
            <a:extLst>
              <a:ext uri="{28A0092B-C50C-407E-A947-70E740481C1C}">
                <a14:useLocalDpi xmlns:a14="http://schemas.microsoft.com/office/drawing/2010/main" val="0"/>
              </a:ext>
            </a:extLst>
          </a:blip>
          <a:stretch>
            <a:fillRect/>
          </a:stretch>
        </p:blipFill>
        <p:spPr>
          <a:xfrm>
            <a:off x="6024116" y="2098747"/>
            <a:ext cx="1098281" cy="439313"/>
          </a:xfrm>
          <a:prstGeom prst="rect">
            <a:avLst/>
          </a:prstGeom>
        </p:spPr>
      </p:pic>
      <p:pic>
        <p:nvPicPr>
          <p:cNvPr id="110" name="Picture 109">
            <a:extLst>
              <a:ext uri="{FF2B5EF4-FFF2-40B4-BE49-F238E27FC236}">
                <a16:creationId xmlns:a16="http://schemas.microsoft.com/office/drawing/2014/main" id="{1841F41A-1CD2-095F-3C2E-9A5BDF7D0B26}"/>
              </a:ext>
            </a:extLst>
          </p:cNvPr>
          <p:cNvPicPr>
            <a:picLocks noChangeAspect="1"/>
          </p:cNvPicPr>
          <p:nvPr/>
        </p:nvPicPr>
        <p:blipFill>
          <a:blip r:embed="rId48" cstate="email">
            <a:extLst>
              <a:ext uri="{28A0092B-C50C-407E-A947-70E740481C1C}">
                <a14:useLocalDpi xmlns:a14="http://schemas.microsoft.com/office/drawing/2010/main" val="0"/>
              </a:ext>
            </a:extLst>
          </a:blip>
          <a:stretch>
            <a:fillRect/>
          </a:stretch>
        </p:blipFill>
        <p:spPr>
          <a:xfrm>
            <a:off x="3510916" y="3090632"/>
            <a:ext cx="1123163" cy="731268"/>
          </a:xfrm>
          <a:prstGeom prst="rect">
            <a:avLst/>
          </a:prstGeom>
        </p:spPr>
      </p:pic>
      <p:pic>
        <p:nvPicPr>
          <p:cNvPr id="111" name="Picture 110">
            <a:extLst>
              <a:ext uri="{FF2B5EF4-FFF2-40B4-BE49-F238E27FC236}">
                <a16:creationId xmlns:a16="http://schemas.microsoft.com/office/drawing/2014/main" id="{7C45B4EA-B47D-95FF-4004-A84F90EB4656}"/>
              </a:ext>
            </a:extLst>
          </p:cNvPr>
          <p:cNvPicPr>
            <a:picLocks noChangeAspect="1"/>
          </p:cNvPicPr>
          <p:nvPr/>
        </p:nvPicPr>
        <p:blipFill>
          <a:blip r:embed="rId49" cstate="email">
            <a:extLst>
              <a:ext uri="{28A0092B-C50C-407E-A947-70E740481C1C}">
                <a14:useLocalDpi xmlns:a14="http://schemas.microsoft.com/office/drawing/2010/main" val="0"/>
              </a:ext>
            </a:extLst>
          </a:blip>
          <a:stretch>
            <a:fillRect/>
          </a:stretch>
        </p:blipFill>
        <p:spPr>
          <a:xfrm>
            <a:off x="9486657" y="2738681"/>
            <a:ext cx="1596675" cy="667199"/>
          </a:xfrm>
          <a:prstGeom prst="rect">
            <a:avLst/>
          </a:prstGeom>
        </p:spPr>
      </p:pic>
      <p:pic>
        <p:nvPicPr>
          <p:cNvPr id="113" name="Picture 112">
            <a:extLst>
              <a:ext uri="{FF2B5EF4-FFF2-40B4-BE49-F238E27FC236}">
                <a16:creationId xmlns:a16="http://schemas.microsoft.com/office/drawing/2014/main" id="{4AAF4866-B6B0-3120-3F1E-74A02551DF3A}"/>
              </a:ext>
            </a:extLst>
          </p:cNvPr>
          <p:cNvPicPr>
            <a:picLocks noChangeAspect="1"/>
          </p:cNvPicPr>
          <p:nvPr/>
        </p:nvPicPr>
        <p:blipFill>
          <a:blip r:embed="rId50" cstate="email">
            <a:extLst>
              <a:ext uri="{28A0092B-C50C-407E-A947-70E740481C1C}">
                <a14:useLocalDpi xmlns:a14="http://schemas.microsoft.com/office/drawing/2010/main" val="0"/>
              </a:ext>
            </a:extLst>
          </a:blip>
          <a:stretch>
            <a:fillRect/>
          </a:stretch>
        </p:blipFill>
        <p:spPr>
          <a:xfrm>
            <a:off x="4812308" y="3170196"/>
            <a:ext cx="1404038" cy="992883"/>
          </a:xfrm>
          <a:prstGeom prst="rect">
            <a:avLst/>
          </a:prstGeom>
        </p:spPr>
      </p:pic>
      <p:pic>
        <p:nvPicPr>
          <p:cNvPr id="114" name="Picture 113">
            <a:extLst>
              <a:ext uri="{FF2B5EF4-FFF2-40B4-BE49-F238E27FC236}">
                <a16:creationId xmlns:a16="http://schemas.microsoft.com/office/drawing/2014/main" id="{C2CB2221-47CC-E6B9-E86A-447C420239B8}"/>
              </a:ext>
            </a:extLst>
          </p:cNvPr>
          <p:cNvPicPr>
            <a:picLocks noChangeAspect="1"/>
          </p:cNvPicPr>
          <p:nvPr/>
        </p:nvPicPr>
        <p:blipFill>
          <a:blip r:embed="rId51" cstate="email">
            <a:extLst>
              <a:ext uri="{28A0092B-C50C-407E-A947-70E740481C1C}">
                <a14:useLocalDpi xmlns:a14="http://schemas.microsoft.com/office/drawing/2010/main" val="0"/>
              </a:ext>
            </a:extLst>
          </a:blip>
          <a:stretch>
            <a:fillRect/>
          </a:stretch>
        </p:blipFill>
        <p:spPr>
          <a:xfrm>
            <a:off x="6607865" y="3274932"/>
            <a:ext cx="2008209" cy="237639"/>
          </a:xfrm>
          <a:prstGeom prst="rect">
            <a:avLst/>
          </a:prstGeom>
        </p:spPr>
      </p:pic>
      <p:pic>
        <p:nvPicPr>
          <p:cNvPr id="116" name="Picture 115">
            <a:extLst>
              <a:ext uri="{FF2B5EF4-FFF2-40B4-BE49-F238E27FC236}">
                <a16:creationId xmlns:a16="http://schemas.microsoft.com/office/drawing/2014/main" id="{61C429D1-162C-F17A-F4A6-4B95AC680B34}"/>
              </a:ext>
            </a:extLst>
          </p:cNvPr>
          <p:cNvPicPr>
            <a:picLocks noChangeAspect="1"/>
          </p:cNvPicPr>
          <p:nvPr/>
        </p:nvPicPr>
        <p:blipFill>
          <a:blip r:embed="rId52" cstate="print">
            <a:extLst>
              <a:ext uri="{28A0092B-C50C-407E-A947-70E740481C1C}">
                <a14:useLocalDpi xmlns:a14="http://schemas.microsoft.com/office/drawing/2010/main" val="0"/>
              </a:ext>
            </a:extLst>
          </a:blip>
          <a:stretch>
            <a:fillRect/>
          </a:stretch>
        </p:blipFill>
        <p:spPr>
          <a:xfrm>
            <a:off x="4413422" y="7519025"/>
            <a:ext cx="290669" cy="68579"/>
          </a:xfrm>
          <a:prstGeom prst="rect">
            <a:avLst/>
          </a:prstGeom>
        </p:spPr>
      </p:pic>
      <p:pic>
        <p:nvPicPr>
          <p:cNvPr id="118" name="Picture 117">
            <a:extLst>
              <a:ext uri="{FF2B5EF4-FFF2-40B4-BE49-F238E27FC236}">
                <a16:creationId xmlns:a16="http://schemas.microsoft.com/office/drawing/2014/main" id="{16333DDC-842E-9B02-E0A2-8D99F3F78AE2}"/>
              </a:ext>
            </a:extLst>
          </p:cNvPr>
          <p:cNvPicPr>
            <a:picLocks noChangeAspect="1"/>
          </p:cNvPicPr>
          <p:nvPr/>
        </p:nvPicPr>
        <p:blipFill>
          <a:blip r:embed="rId53" cstate="email">
            <a:extLst>
              <a:ext uri="{28A0092B-C50C-407E-A947-70E740481C1C}">
                <a14:useLocalDpi xmlns:a14="http://schemas.microsoft.com/office/drawing/2010/main" val="0"/>
              </a:ext>
            </a:extLst>
          </a:blip>
          <a:stretch>
            <a:fillRect/>
          </a:stretch>
        </p:blipFill>
        <p:spPr>
          <a:xfrm>
            <a:off x="3286310" y="7749343"/>
            <a:ext cx="1373685" cy="533246"/>
          </a:xfrm>
          <a:prstGeom prst="rect">
            <a:avLst/>
          </a:prstGeom>
        </p:spPr>
      </p:pic>
      <p:pic>
        <p:nvPicPr>
          <p:cNvPr id="119" name="Picture 118">
            <a:extLst>
              <a:ext uri="{FF2B5EF4-FFF2-40B4-BE49-F238E27FC236}">
                <a16:creationId xmlns:a16="http://schemas.microsoft.com/office/drawing/2014/main" id="{F9F174BC-956C-A620-EF8B-FF6F4784AEFF}"/>
              </a:ext>
            </a:extLst>
          </p:cNvPr>
          <p:cNvPicPr>
            <a:picLocks noChangeAspect="1"/>
          </p:cNvPicPr>
          <p:nvPr/>
        </p:nvPicPr>
        <p:blipFill>
          <a:blip r:embed="rId54" cstate="email">
            <a:extLst>
              <a:ext uri="{28A0092B-C50C-407E-A947-70E740481C1C}">
                <a14:useLocalDpi xmlns:a14="http://schemas.microsoft.com/office/drawing/2010/main" val="0"/>
              </a:ext>
            </a:extLst>
          </a:blip>
          <a:stretch>
            <a:fillRect/>
          </a:stretch>
        </p:blipFill>
        <p:spPr>
          <a:xfrm>
            <a:off x="8006911" y="4424658"/>
            <a:ext cx="1467992" cy="569853"/>
          </a:xfrm>
          <a:prstGeom prst="rect">
            <a:avLst/>
          </a:prstGeom>
        </p:spPr>
      </p:pic>
      <p:pic>
        <p:nvPicPr>
          <p:cNvPr id="120" name="Picture 119">
            <a:extLst>
              <a:ext uri="{FF2B5EF4-FFF2-40B4-BE49-F238E27FC236}">
                <a16:creationId xmlns:a16="http://schemas.microsoft.com/office/drawing/2014/main" id="{26E217AF-49C2-56A9-7240-308D22F1F545}"/>
              </a:ext>
            </a:extLst>
          </p:cNvPr>
          <p:cNvPicPr>
            <a:picLocks noChangeAspect="1"/>
          </p:cNvPicPr>
          <p:nvPr/>
        </p:nvPicPr>
        <p:blipFill>
          <a:blip r:embed="rId55" cstate="email">
            <a:extLst>
              <a:ext uri="{28A0092B-C50C-407E-A947-70E740481C1C}">
                <a14:useLocalDpi xmlns:a14="http://schemas.microsoft.com/office/drawing/2010/main" val="0"/>
              </a:ext>
            </a:extLst>
          </a:blip>
          <a:stretch>
            <a:fillRect/>
          </a:stretch>
        </p:blipFill>
        <p:spPr>
          <a:xfrm>
            <a:off x="4821839" y="7855805"/>
            <a:ext cx="1824738" cy="470312"/>
          </a:xfrm>
          <a:prstGeom prst="rect">
            <a:avLst/>
          </a:prstGeom>
        </p:spPr>
      </p:pic>
      <p:pic>
        <p:nvPicPr>
          <p:cNvPr id="123" name="Picture 122">
            <a:extLst>
              <a:ext uri="{FF2B5EF4-FFF2-40B4-BE49-F238E27FC236}">
                <a16:creationId xmlns:a16="http://schemas.microsoft.com/office/drawing/2014/main" id="{B4149DE6-DEF9-7E60-D74E-D37B93C66D2D}"/>
              </a:ext>
            </a:extLst>
          </p:cNvPr>
          <p:cNvPicPr>
            <a:picLocks noChangeAspect="1"/>
          </p:cNvPicPr>
          <p:nvPr/>
        </p:nvPicPr>
        <p:blipFill>
          <a:blip r:embed="rId56" cstate="print">
            <a:extLst>
              <a:ext uri="{28A0092B-C50C-407E-A947-70E740481C1C}">
                <a14:useLocalDpi xmlns:a14="http://schemas.microsoft.com/office/drawing/2010/main" val="0"/>
              </a:ext>
            </a:extLst>
          </a:blip>
          <a:stretch>
            <a:fillRect/>
          </a:stretch>
        </p:blipFill>
        <p:spPr>
          <a:xfrm>
            <a:off x="15222231" y="4732188"/>
            <a:ext cx="791715" cy="368184"/>
          </a:xfrm>
          <a:prstGeom prst="rect">
            <a:avLst/>
          </a:prstGeom>
        </p:spPr>
      </p:pic>
      <p:pic>
        <p:nvPicPr>
          <p:cNvPr id="124" name="Picture 123">
            <a:extLst>
              <a:ext uri="{FF2B5EF4-FFF2-40B4-BE49-F238E27FC236}">
                <a16:creationId xmlns:a16="http://schemas.microsoft.com/office/drawing/2014/main" id="{730C1C8C-4755-D16B-80BC-444E9104F1EE}"/>
              </a:ext>
            </a:extLst>
          </p:cNvPr>
          <p:cNvPicPr>
            <a:picLocks noChangeAspect="1"/>
          </p:cNvPicPr>
          <p:nvPr/>
        </p:nvPicPr>
        <p:blipFill>
          <a:blip r:embed="rId57" cstate="email">
            <a:extLst>
              <a:ext uri="{28A0092B-C50C-407E-A947-70E740481C1C}">
                <a14:useLocalDpi xmlns:a14="http://schemas.microsoft.com/office/drawing/2010/main" val="0"/>
              </a:ext>
            </a:extLst>
          </a:blip>
          <a:stretch>
            <a:fillRect/>
          </a:stretch>
        </p:blipFill>
        <p:spPr>
          <a:xfrm>
            <a:off x="5090601" y="8752895"/>
            <a:ext cx="1527921" cy="445644"/>
          </a:xfrm>
          <a:prstGeom prst="rect">
            <a:avLst/>
          </a:prstGeom>
        </p:spPr>
      </p:pic>
      <p:pic>
        <p:nvPicPr>
          <p:cNvPr id="125" name="Picture 124">
            <a:extLst>
              <a:ext uri="{FF2B5EF4-FFF2-40B4-BE49-F238E27FC236}">
                <a16:creationId xmlns:a16="http://schemas.microsoft.com/office/drawing/2014/main" id="{0994854A-C755-6069-AF74-0EA16A673353}"/>
              </a:ext>
            </a:extLst>
          </p:cNvPr>
          <p:cNvPicPr>
            <a:picLocks noChangeAspect="1"/>
          </p:cNvPicPr>
          <p:nvPr/>
        </p:nvPicPr>
        <p:blipFill>
          <a:blip r:embed="rId58" cstate="email">
            <a:extLst>
              <a:ext uri="{28A0092B-C50C-407E-A947-70E740481C1C}">
                <a14:useLocalDpi xmlns:a14="http://schemas.microsoft.com/office/drawing/2010/main" val="0"/>
              </a:ext>
            </a:extLst>
          </a:blip>
          <a:stretch>
            <a:fillRect/>
          </a:stretch>
        </p:blipFill>
        <p:spPr>
          <a:xfrm>
            <a:off x="13303080" y="7592117"/>
            <a:ext cx="1467993" cy="334916"/>
          </a:xfrm>
          <a:prstGeom prst="rect">
            <a:avLst/>
          </a:prstGeom>
        </p:spPr>
      </p:pic>
      <p:pic>
        <p:nvPicPr>
          <p:cNvPr id="126" name="Picture 125">
            <a:extLst>
              <a:ext uri="{FF2B5EF4-FFF2-40B4-BE49-F238E27FC236}">
                <a16:creationId xmlns:a16="http://schemas.microsoft.com/office/drawing/2014/main" id="{778DD2B4-8E0E-4858-BD04-4155CC38423B}"/>
              </a:ext>
            </a:extLst>
          </p:cNvPr>
          <p:cNvPicPr>
            <a:picLocks noChangeAspect="1"/>
          </p:cNvPicPr>
          <p:nvPr/>
        </p:nvPicPr>
        <p:blipFill>
          <a:blip r:embed="rId59" cstate="email">
            <a:extLst>
              <a:ext uri="{28A0092B-C50C-407E-A947-70E740481C1C}">
                <a14:useLocalDpi xmlns:a14="http://schemas.microsoft.com/office/drawing/2010/main" val="0"/>
              </a:ext>
            </a:extLst>
          </a:blip>
          <a:stretch>
            <a:fillRect/>
          </a:stretch>
        </p:blipFill>
        <p:spPr>
          <a:xfrm>
            <a:off x="11779394" y="6876308"/>
            <a:ext cx="1120526" cy="582090"/>
          </a:xfrm>
          <a:prstGeom prst="rect">
            <a:avLst/>
          </a:prstGeom>
        </p:spPr>
      </p:pic>
      <p:pic>
        <p:nvPicPr>
          <p:cNvPr id="127" name="Picture 126">
            <a:extLst>
              <a:ext uri="{FF2B5EF4-FFF2-40B4-BE49-F238E27FC236}">
                <a16:creationId xmlns:a16="http://schemas.microsoft.com/office/drawing/2014/main" id="{2FD2DF31-494E-AF6F-C72B-4E13AC715921}"/>
              </a:ext>
            </a:extLst>
          </p:cNvPr>
          <p:cNvPicPr>
            <a:picLocks noChangeAspect="1"/>
          </p:cNvPicPr>
          <p:nvPr/>
        </p:nvPicPr>
        <p:blipFill>
          <a:blip r:embed="rId60" cstate="email">
            <a:extLst>
              <a:ext uri="{28A0092B-C50C-407E-A947-70E740481C1C}">
                <a14:useLocalDpi xmlns:a14="http://schemas.microsoft.com/office/drawing/2010/main" val="0"/>
              </a:ext>
            </a:extLst>
          </a:blip>
          <a:stretch>
            <a:fillRect/>
          </a:stretch>
        </p:blipFill>
        <p:spPr>
          <a:xfrm>
            <a:off x="14813213" y="7875199"/>
            <a:ext cx="2139387" cy="708137"/>
          </a:xfrm>
          <a:prstGeom prst="rect">
            <a:avLst/>
          </a:prstGeom>
        </p:spPr>
      </p:pic>
      <p:pic>
        <p:nvPicPr>
          <p:cNvPr id="128" name="Picture 127">
            <a:extLst>
              <a:ext uri="{FF2B5EF4-FFF2-40B4-BE49-F238E27FC236}">
                <a16:creationId xmlns:a16="http://schemas.microsoft.com/office/drawing/2014/main" id="{73200FE5-F63E-AD24-0A38-722AE298D3BF}"/>
              </a:ext>
            </a:extLst>
          </p:cNvPr>
          <p:cNvPicPr>
            <a:picLocks noChangeAspect="1"/>
          </p:cNvPicPr>
          <p:nvPr/>
        </p:nvPicPr>
        <p:blipFill>
          <a:blip r:embed="rId61" cstate="email">
            <a:extLst>
              <a:ext uri="{28A0092B-C50C-407E-A947-70E740481C1C}">
                <a14:useLocalDpi xmlns:a14="http://schemas.microsoft.com/office/drawing/2010/main" val="0"/>
              </a:ext>
            </a:extLst>
          </a:blip>
          <a:stretch>
            <a:fillRect/>
          </a:stretch>
        </p:blipFill>
        <p:spPr>
          <a:xfrm>
            <a:off x="14629994" y="6677104"/>
            <a:ext cx="1553175" cy="703784"/>
          </a:xfrm>
          <a:prstGeom prst="rect">
            <a:avLst/>
          </a:prstGeom>
        </p:spPr>
      </p:pic>
      <p:pic>
        <p:nvPicPr>
          <p:cNvPr id="136" name="Picture 135">
            <a:extLst>
              <a:ext uri="{FF2B5EF4-FFF2-40B4-BE49-F238E27FC236}">
                <a16:creationId xmlns:a16="http://schemas.microsoft.com/office/drawing/2014/main" id="{2626CEE2-235D-D908-2F6E-BECBC6ECF84E}"/>
              </a:ext>
            </a:extLst>
          </p:cNvPr>
          <p:cNvPicPr>
            <a:picLocks noChangeAspect="1"/>
          </p:cNvPicPr>
          <p:nvPr/>
        </p:nvPicPr>
        <p:blipFill>
          <a:blip r:embed="rId62" cstate="email">
            <a:extLst>
              <a:ext uri="{28A0092B-C50C-407E-A947-70E740481C1C}">
                <a14:useLocalDpi xmlns:a14="http://schemas.microsoft.com/office/drawing/2010/main" val="0"/>
              </a:ext>
            </a:extLst>
          </a:blip>
          <a:stretch>
            <a:fillRect/>
          </a:stretch>
        </p:blipFill>
        <p:spPr>
          <a:xfrm>
            <a:off x="5336660" y="9509631"/>
            <a:ext cx="1558406" cy="582843"/>
          </a:xfrm>
          <a:prstGeom prst="rect">
            <a:avLst/>
          </a:prstGeom>
        </p:spPr>
      </p:pic>
      <p:pic>
        <p:nvPicPr>
          <p:cNvPr id="144" name="Picture 143">
            <a:extLst>
              <a:ext uri="{FF2B5EF4-FFF2-40B4-BE49-F238E27FC236}">
                <a16:creationId xmlns:a16="http://schemas.microsoft.com/office/drawing/2014/main" id="{61EE9CB4-227F-D436-EA1E-3EF682C91D49}"/>
              </a:ext>
            </a:extLst>
          </p:cNvPr>
          <p:cNvPicPr>
            <a:picLocks noChangeAspect="1"/>
          </p:cNvPicPr>
          <p:nvPr/>
        </p:nvPicPr>
        <p:blipFill>
          <a:blip r:embed="rId63" cstate="email">
            <a:extLst>
              <a:ext uri="{28A0092B-C50C-407E-A947-70E740481C1C}">
                <a14:useLocalDpi xmlns:a14="http://schemas.microsoft.com/office/drawing/2010/main" val="0"/>
              </a:ext>
            </a:extLst>
          </a:blip>
          <a:stretch>
            <a:fillRect/>
          </a:stretch>
        </p:blipFill>
        <p:spPr>
          <a:xfrm>
            <a:off x="9685606" y="9069101"/>
            <a:ext cx="1339355" cy="348233"/>
          </a:xfrm>
          <a:prstGeom prst="rect">
            <a:avLst/>
          </a:prstGeom>
        </p:spPr>
      </p:pic>
      <p:pic>
        <p:nvPicPr>
          <p:cNvPr id="145" name="Picture 144">
            <a:extLst>
              <a:ext uri="{FF2B5EF4-FFF2-40B4-BE49-F238E27FC236}">
                <a16:creationId xmlns:a16="http://schemas.microsoft.com/office/drawing/2014/main" id="{08A18040-FC0E-6AA9-9575-05AC625A7A05}"/>
              </a:ext>
            </a:extLst>
          </p:cNvPr>
          <p:cNvPicPr>
            <a:picLocks noChangeAspect="1"/>
          </p:cNvPicPr>
          <p:nvPr/>
        </p:nvPicPr>
        <p:blipFill>
          <a:blip r:embed="rId64" cstate="email">
            <a:extLst>
              <a:ext uri="{28A0092B-C50C-407E-A947-70E740481C1C}">
                <a14:useLocalDpi xmlns:a14="http://schemas.microsoft.com/office/drawing/2010/main" val="0"/>
              </a:ext>
            </a:extLst>
          </a:blip>
          <a:stretch>
            <a:fillRect/>
          </a:stretch>
        </p:blipFill>
        <p:spPr>
          <a:xfrm>
            <a:off x="1222849" y="8574762"/>
            <a:ext cx="2169734" cy="734643"/>
          </a:xfrm>
          <a:prstGeom prst="rect">
            <a:avLst/>
          </a:prstGeom>
        </p:spPr>
      </p:pic>
      <p:pic>
        <p:nvPicPr>
          <p:cNvPr id="147" name="Picture 146">
            <a:extLst>
              <a:ext uri="{FF2B5EF4-FFF2-40B4-BE49-F238E27FC236}">
                <a16:creationId xmlns:a16="http://schemas.microsoft.com/office/drawing/2014/main" id="{2D08BA51-6BC9-063A-B75C-E5C40C6CF4DC}"/>
              </a:ext>
            </a:extLst>
          </p:cNvPr>
          <p:cNvPicPr>
            <a:picLocks noChangeAspect="1"/>
          </p:cNvPicPr>
          <p:nvPr/>
        </p:nvPicPr>
        <p:blipFill>
          <a:blip r:embed="rId65" cstate="email">
            <a:extLst>
              <a:ext uri="{28A0092B-C50C-407E-A947-70E740481C1C}">
                <a14:useLocalDpi xmlns:a14="http://schemas.microsoft.com/office/drawing/2010/main" val="0"/>
              </a:ext>
            </a:extLst>
          </a:blip>
          <a:stretch>
            <a:fillRect/>
          </a:stretch>
        </p:blipFill>
        <p:spPr>
          <a:xfrm>
            <a:off x="11618038" y="8038103"/>
            <a:ext cx="1226021" cy="1225034"/>
          </a:xfrm>
          <a:prstGeom prst="rect">
            <a:avLst/>
          </a:prstGeom>
        </p:spPr>
      </p:pic>
      <p:pic>
        <p:nvPicPr>
          <p:cNvPr id="158" name="Picture 157">
            <a:extLst>
              <a:ext uri="{FF2B5EF4-FFF2-40B4-BE49-F238E27FC236}">
                <a16:creationId xmlns:a16="http://schemas.microsoft.com/office/drawing/2014/main" id="{B47395EC-5E9F-04E0-6D5E-6B9304B7A4EA}"/>
              </a:ext>
            </a:extLst>
          </p:cNvPr>
          <p:cNvPicPr>
            <a:picLocks noChangeAspect="1"/>
          </p:cNvPicPr>
          <p:nvPr/>
        </p:nvPicPr>
        <p:blipFill>
          <a:blip r:embed="rId66" cstate="email">
            <a:extLst>
              <a:ext uri="{28A0092B-C50C-407E-A947-70E740481C1C}">
                <a14:useLocalDpi xmlns:a14="http://schemas.microsoft.com/office/drawing/2010/main" val="0"/>
              </a:ext>
            </a:extLst>
          </a:blip>
          <a:stretch>
            <a:fillRect/>
          </a:stretch>
        </p:blipFill>
        <p:spPr>
          <a:xfrm>
            <a:off x="300810" y="8623969"/>
            <a:ext cx="1150113" cy="339194"/>
          </a:xfrm>
          <a:prstGeom prst="rect">
            <a:avLst/>
          </a:prstGeom>
        </p:spPr>
      </p:pic>
      <p:pic>
        <p:nvPicPr>
          <p:cNvPr id="179" name="Picture 178">
            <a:extLst>
              <a:ext uri="{FF2B5EF4-FFF2-40B4-BE49-F238E27FC236}">
                <a16:creationId xmlns:a16="http://schemas.microsoft.com/office/drawing/2014/main" id="{DD75E432-8653-EBE5-70BE-E499E2C84757}"/>
              </a:ext>
            </a:extLst>
          </p:cNvPr>
          <p:cNvPicPr>
            <a:picLocks noChangeAspect="1"/>
          </p:cNvPicPr>
          <p:nvPr/>
        </p:nvPicPr>
        <p:blipFill>
          <a:blip r:embed="rId67" cstate="email">
            <a:extLst>
              <a:ext uri="{28A0092B-C50C-407E-A947-70E740481C1C}">
                <a14:useLocalDpi xmlns:a14="http://schemas.microsoft.com/office/drawing/2010/main" val="0"/>
              </a:ext>
            </a:extLst>
          </a:blip>
          <a:stretch>
            <a:fillRect/>
          </a:stretch>
        </p:blipFill>
        <p:spPr>
          <a:xfrm>
            <a:off x="6793643" y="7860707"/>
            <a:ext cx="2179817" cy="473609"/>
          </a:xfrm>
          <a:prstGeom prst="rect">
            <a:avLst/>
          </a:prstGeom>
        </p:spPr>
      </p:pic>
      <p:pic>
        <p:nvPicPr>
          <p:cNvPr id="183" name="Picture 182">
            <a:extLst>
              <a:ext uri="{FF2B5EF4-FFF2-40B4-BE49-F238E27FC236}">
                <a16:creationId xmlns:a16="http://schemas.microsoft.com/office/drawing/2014/main" id="{8D74B301-14D6-DF47-6A32-2FC6852E9731}"/>
              </a:ext>
            </a:extLst>
          </p:cNvPr>
          <p:cNvPicPr>
            <a:picLocks noChangeAspect="1"/>
          </p:cNvPicPr>
          <p:nvPr/>
        </p:nvPicPr>
        <p:blipFill>
          <a:blip r:embed="rId68" cstate="email">
            <a:extLst>
              <a:ext uri="{28A0092B-C50C-407E-A947-70E740481C1C}">
                <a14:useLocalDpi xmlns:a14="http://schemas.microsoft.com/office/drawing/2010/main" val="0"/>
              </a:ext>
            </a:extLst>
          </a:blip>
          <a:stretch>
            <a:fillRect/>
          </a:stretch>
        </p:blipFill>
        <p:spPr>
          <a:xfrm>
            <a:off x="14958907" y="7533535"/>
            <a:ext cx="1610561" cy="438224"/>
          </a:xfrm>
          <a:prstGeom prst="rect">
            <a:avLst/>
          </a:prstGeom>
        </p:spPr>
      </p:pic>
      <p:pic>
        <p:nvPicPr>
          <p:cNvPr id="184" name="Picture 183">
            <a:extLst>
              <a:ext uri="{FF2B5EF4-FFF2-40B4-BE49-F238E27FC236}">
                <a16:creationId xmlns:a16="http://schemas.microsoft.com/office/drawing/2014/main" id="{91D1FC72-10AF-DB27-6A5C-D2431290A980}"/>
              </a:ext>
            </a:extLst>
          </p:cNvPr>
          <p:cNvPicPr>
            <a:picLocks noChangeAspect="1"/>
          </p:cNvPicPr>
          <p:nvPr/>
        </p:nvPicPr>
        <p:blipFill>
          <a:blip r:embed="rId69" cstate="email">
            <a:extLst>
              <a:ext uri="{28A0092B-C50C-407E-A947-70E740481C1C}">
                <a14:useLocalDpi xmlns:a14="http://schemas.microsoft.com/office/drawing/2010/main" val="0"/>
              </a:ext>
            </a:extLst>
          </a:blip>
          <a:stretch>
            <a:fillRect/>
          </a:stretch>
        </p:blipFill>
        <p:spPr>
          <a:xfrm>
            <a:off x="11418498" y="3567831"/>
            <a:ext cx="1379298" cy="878535"/>
          </a:xfrm>
          <a:prstGeom prst="rect">
            <a:avLst/>
          </a:prstGeom>
        </p:spPr>
      </p:pic>
      <p:pic>
        <p:nvPicPr>
          <p:cNvPr id="186" name="Picture 185">
            <a:extLst>
              <a:ext uri="{FF2B5EF4-FFF2-40B4-BE49-F238E27FC236}">
                <a16:creationId xmlns:a16="http://schemas.microsoft.com/office/drawing/2014/main" id="{B4A8B4DC-63DD-90A1-AD7E-CA71D7DD7E73}"/>
              </a:ext>
            </a:extLst>
          </p:cNvPr>
          <p:cNvPicPr>
            <a:picLocks noChangeAspect="1"/>
          </p:cNvPicPr>
          <p:nvPr/>
        </p:nvPicPr>
        <p:blipFill>
          <a:blip r:embed="rId70" cstate="email">
            <a:extLst>
              <a:ext uri="{28A0092B-C50C-407E-A947-70E740481C1C}">
                <a14:useLocalDpi xmlns:a14="http://schemas.microsoft.com/office/drawing/2010/main" val="0"/>
              </a:ext>
            </a:extLst>
          </a:blip>
          <a:stretch>
            <a:fillRect/>
          </a:stretch>
        </p:blipFill>
        <p:spPr>
          <a:xfrm>
            <a:off x="656937" y="8893271"/>
            <a:ext cx="911025" cy="911025"/>
          </a:xfrm>
          <a:prstGeom prst="rect">
            <a:avLst/>
          </a:prstGeom>
        </p:spPr>
      </p:pic>
      <p:pic>
        <p:nvPicPr>
          <p:cNvPr id="188" name="Picture 187">
            <a:extLst>
              <a:ext uri="{FF2B5EF4-FFF2-40B4-BE49-F238E27FC236}">
                <a16:creationId xmlns:a16="http://schemas.microsoft.com/office/drawing/2014/main" id="{67DC9FC1-29B0-C557-8F50-31D90EC9BFF9}"/>
              </a:ext>
            </a:extLst>
          </p:cNvPr>
          <p:cNvPicPr>
            <a:picLocks noChangeAspect="1"/>
          </p:cNvPicPr>
          <p:nvPr/>
        </p:nvPicPr>
        <p:blipFill>
          <a:blip r:embed="rId71" cstate="email">
            <a:extLst>
              <a:ext uri="{28A0092B-C50C-407E-A947-70E740481C1C}">
                <a14:useLocalDpi xmlns:a14="http://schemas.microsoft.com/office/drawing/2010/main" val="0"/>
              </a:ext>
            </a:extLst>
          </a:blip>
          <a:stretch>
            <a:fillRect/>
          </a:stretch>
        </p:blipFill>
        <p:spPr>
          <a:xfrm>
            <a:off x="3249485" y="8447524"/>
            <a:ext cx="1087050" cy="734645"/>
          </a:xfrm>
          <a:prstGeom prst="rect">
            <a:avLst/>
          </a:prstGeom>
          <a:solidFill>
            <a:schemeClr val="tx2">
              <a:lumMod val="40000"/>
              <a:lumOff val="60000"/>
            </a:schemeClr>
          </a:solidFill>
        </p:spPr>
      </p:pic>
      <p:pic>
        <p:nvPicPr>
          <p:cNvPr id="190" name="Picture 189">
            <a:extLst>
              <a:ext uri="{FF2B5EF4-FFF2-40B4-BE49-F238E27FC236}">
                <a16:creationId xmlns:a16="http://schemas.microsoft.com/office/drawing/2014/main" id="{FB46A81D-99FB-F1E7-7D1D-FE4C6E53957A}"/>
              </a:ext>
            </a:extLst>
          </p:cNvPr>
          <p:cNvPicPr>
            <a:picLocks noChangeAspect="1"/>
          </p:cNvPicPr>
          <p:nvPr/>
        </p:nvPicPr>
        <p:blipFill>
          <a:blip r:embed="rId72" cstate="email">
            <a:extLst>
              <a:ext uri="{28A0092B-C50C-407E-A947-70E740481C1C}">
                <a14:useLocalDpi xmlns:a14="http://schemas.microsoft.com/office/drawing/2010/main" val="0"/>
              </a:ext>
            </a:extLst>
          </a:blip>
          <a:stretch>
            <a:fillRect/>
          </a:stretch>
        </p:blipFill>
        <p:spPr>
          <a:xfrm>
            <a:off x="5443826" y="4101534"/>
            <a:ext cx="1184043" cy="804333"/>
          </a:xfrm>
          <a:prstGeom prst="rect">
            <a:avLst/>
          </a:prstGeom>
        </p:spPr>
      </p:pic>
      <p:pic>
        <p:nvPicPr>
          <p:cNvPr id="192" name="Picture 191">
            <a:extLst>
              <a:ext uri="{FF2B5EF4-FFF2-40B4-BE49-F238E27FC236}">
                <a16:creationId xmlns:a16="http://schemas.microsoft.com/office/drawing/2014/main" id="{B978DF55-FB82-3DD7-0C16-321AB12CAB1D}"/>
              </a:ext>
            </a:extLst>
          </p:cNvPr>
          <p:cNvPicPr>
            <a:picLocks noChangeAspect="1"/>
          </p:cNvPicPr>
          <p:nvPr/>
        </p:nvPicPr>
        <p:blipFill>
          <a:blip r:embed="rId73" cstate="email">
            <a:extLst>
              <a:ext uri="{28A0092B-C50C-407E-A947-70E740481C1C}">
                <a14:useLocalDpi xmlns:a14="http://schemas.microsoft.com/office/drawing/2010/main" val="0"/>
              </a:ext>
            </a:extLst>
          </a:blip>
          <a:stretch>
            <a:fillRect/>
          </a:stretch>
        </p:blipFill>
        <p:spPr>
          <a:xfrm>
            <a:off x="12797796" y="8160228"/>
            <a:ext cx="1862907" cy="348174"/>
          </a:xfrm>
          <a:prstGeom prst="rect">
            <a:avLst/>
          </a:prstGeom>
        </p:spPr>
      </p:pic>
      <p:pic>
        <p:nvPicPr>
          <p:cNvPr id="194" name="Picture 193">
            <a:extLst>
              <a:ext uri="{FF2B5EF4-FFF2-40B4-BE49-F238E27FC236}">
                <a16:creationId xmlns:a16="http://schemas.microsoft.com/office/drawing/2014/main" id="{CA01BD35-F99F-7543-A843-B54EE4630CDC}"/>
              </a:ext>
            </a:extLst>
          </p:cNvPr>
          <p:cNvPicPr>
            <a:picLocks noChangeAspect="1"/>
          </p:cNvPicPr>
          <p:nvPr/>
        </p:nvPicPr>
        <p:blipFill>
          <a:blip r:embed="rId74" cstate="email">
            <a:extLst>
              <a:ext uri="{28A0092B-C50C-407E-A947-70E740481C1C}">
                <a14:useLocalDpi xmlns:a14="http://schemas.microsoft.com/office/drawing/2010/main" val="0"/>
              </a:ext>
            </a:extLst>
          </a:blip>
          <a:stretch>
            <a:fillRect/>
          </a:stretch>
        </p:blipFill>
        <p:spPr>
          <a:xfrm>
            <a:off x="326847" y="4157872"/>
            <a:ext cx="1903050" cy="576989"/>
          </a:xfrm>
          <a:prstGeom prst="rect">
            <a:avLst/>
          </a:prstGeom>
        </p:spPr>
      </p:pic>
      <p:pic>
        <p:nvPicPr>
          <p:cNvPr id="198" name="Picture 197">
            <a:extLst>
              <a:ext uri="{FF2B5EF4-FFF2-40B4-BE49-F238E27FC236}">
                <a16:creationId xmlns:a16="http://schemas.microsoft.com/office/drawing/2014/main" id="{CFA8764E-FEA4-33A4-4865-B6BF2398E56E}"/>
              </a:ext>
            </a:extLst>
          </p:cNvPr>
          <p:cNvPicPr>
            <a:picLocks noChangeAspect="1"/>
          </p:cNvPicPr>
          <p:nvPr/>
        </p:nvPicPr>
        <p:blipFill>
          <a:blip r:embed="rId75" cstate="email">
            <a:extLst>
              <a:ext uri="{28A0092B-C50C-407E-A947-70E740481C1C}">
                <a14:useLocalDpi xmlns:a14="http://schemas.microsoft.com/office/drawing/2010/main" val="0"/>
              </a:ext>
            </a:extLst>
          </a:blip>
          <a:stretch>
            <a:fillRect/>
          </a:stretch>
        </p:blipFill>
        <p:spPr>
          <a:xfrm>
            <a:off x="4635340" y="6690190"/>
            <a:ext cx="852941" cy="382142"/>
          </a:xfrm>
          <a:prstGeom prst="rect">
            <a:avLst/>
          </a:prstGeom>
        </p:spPr>
      </p:pic>
      <p:pic>
        <p:nvPicPr>
          <p:cNvPr id="200" name="Picture 199">
            <a:extLst>
              <a:ext uri="{FF2B5EF4-FFF2-40B4-BE49-F238E27FC236}">
                <a16:creationId xmlns:a16="http://schemas.microsoft.com/office/drawing/2014/main" id="{8DBA782E-67F8-163F-6C35-8F91FED96B04}"/>
              </a:ext>
            </a:extLst>
          </p:cNvPr>
          <p:cNvPicPr>
            <a:picLocks noChangeAspect="1"/>
          </p:cNvPicPr>
          <p:nvPr/>
        </p:nvPicPr>
        <p:blipFill>
          <a:blip r:embed="rId76" cstate="email">
            <a:extLst>
              <a:ext uri="{28A0092B-C50C-407E-A947-70E740481C1C}">
                <a14:useLocalDpi xmlns:a14="http://schemas.microsoft.com/office/drawing/2010/main" val="0"/>
              </a:ext>
            </a:extLst>
          </a:blip>
          <a:stretch>
            <a:fillRect/>
          </a:stretch>
        </p:blipFill>
        <p:spPr>
          <a:xfrm>
            <a:off x="11038711" y="4621367"/>
            <a:ext cx="1690235" cy="507071"/>
          </a:xfrm>
          <a:prstGeom prst="rect">
            <a:avLst/>
          </a:prstGeom>
        </p:spPr>
      </p:pic>
      <p:pic>
        <p:nvPicPr>
          <p:cNvPr id="201" name="Picture 200">
            <a:extLst>
              <a:ext uri="{FF2B5EF4-FFF2-40B4-BE49-F238E27FC236}">
                <a16:creationId xmlns:a16="http://schemas.microsoft.com/office/drawing/2014/main" id="{E078B33B-E007-2DD6-8DBB-C1E941D93FB6}"/>
              </a:ext>
            </a:extLst>
          </p:cNvPr>
          <p:cNvPicPr>
            <a:picLocks noChangeAspect="1"/>
          </p:cNvPicPr>
          <p:nvPr/>
        </p:nvPicPr>
        <p:blipFill>
          <a:blip r:embed="rId77" cstate="email">
            <a:extLst>
              <a:ext uri="{28A0092B-C50C-407E-A947-70E740481C1C}">
                <a14:useLocalDpi xmlns:a14="http://schemas.microsoft.com/office/drawing/2010/main" val="0"/>
              </a:ext>
            </a:extLst>
          </a:blip>
          <a:stretch>
            <a:fillRect/>
          </a:stretch>
        </p:blipFill>
        <p:spPr>
          <a:xfrm>
            <a:off x="7967111" y="5181617"/>
            <a:ext cx="1513832" cy="343680"/>
          </a:xfrm>
          <a:prstGeom prst="rect">
            <a:avLst/>
          </a:prstGeom>
        </p:spPr>
      </p:pic>
      <p:pic>
        <p:nvPicPr>
          <p:cNvPr id="202" name="Picture 201">
            <a:extLst>
              <a:ext uri="{FF2B5EF4-FFF2-40B4-BE49-F238E27FC236}">
                <a16:creationId xmlns:a16="http://schemas.microsoft.com/office/drawing/2014/main" id="{8AFE5845-FF12-9469-7121-EA5611E91D1F}"/>
              </a:ext>
            </a:extLst>
          </p:cNvPr>
          <p:cNvPicPr>
            <a:picLocks noChangeAspect="1"/>
          </p:cNvPicPr>
          <p:nvPr/>
        </p:nvPicPr>
        <p:blipFill>
          <a:blip r:embed="rId78" cstate="email">
            <a:extLst>
              <a:ext uri="{28A0092B-C50C-407E-A947-70E740481C1C}">
                <a14:useLocalDpi xmlns:a14="http://schemas.microsoft.com/office/drawing/2010/main" val="0"/>
              </a:ext>
            </a:extLst>
          </a:blip>
          <a:stretch>
            <a:fillRect/>
          </a:stretch>
        </p:blipFill>
        <p:spPr>
          <a:xfrm>
            <a:off x="2344914" y="3492965"/>
            <a:ext cx="912639" cy="912639"/>
          </a:xfrm>
          <a:prstGeom prst="rect">
            <a:avLst/>
          </a:prstGeom>
        </p:spPr>
      </p:pic>
      <p:pic>
        <p:nvPicPr>
          <p:cNvPr id="204" name="Picture 203">
            <a:extLst>
              <a:ext uri="{FF2B5EF4-FFF2-40B4-BE49-F238E27FC236}">
                <a16:creationId xmlns:a16="http://schemas.microsoft.com/office/drawing/2014/main" id="{FCA4B72D-732A-B54A-76F6-EAF07E4A8CA8}"/>
              </a:ext>
            </a:extLst>
          </p:cNvPr>
          <p:cNvPicPr>
            <a:picLocks noChangeAspect="1"/>
          </p:cNvPicPr>
          <p:nvPr/>
        </p:nvPicPr>
        <p:blipFill>
          <a:blip r:embed="rId79" cstate="print">
            <a:extLst>
              <a:ext uri="{28A0092B-C50C-407E-A947-70E740481C1C}">
                <a14:useLocalDpi xmlns:a14="http://schemas.microsoft.com/office/drawing/2010/main" val="0"/>
              </a:ext>
            </a:extLst>
          </a:blip>
          <a:stretch>
            <a:fillRect/>
          </a:stretch>
        </p:blipFill>
        <p:spPr>
          <a:xfrm>
            <a:off x="13374656" y="2166291"/>
            <a:ext cx="1620000" cy="402876"/>
          </a:xfrm>
          <a:prstGeom prst="rect">
            <a:avLst/>
          </a:prstGeom>
        </p:spPr>
      </p:pic>
      <p:pic>
        <p:nvPicPr>
          <p:cNvPr id="208" name="Picture 207">
            <a:extLst>
              <a:ext uri="{FF2B5EF4-FFF2-40B4-BE49-F238E27FC236}">
                <a16:creationId xmlns:a16="http://schemas.microsoft.com/office/drawing/2014/main" id="{5DF5DB05-3BC2-7AAB-3396-C20890A9FB9C}"/>
              </a:ext>
            </a:extLst>
          </p:cNvPr>
          <p:cNvPicPr>
            <a:picLocks noChangeAspect="1"/>
          </p:cNvPicPr>
          <p:nvPr/>
        </p:nvPicPr>
        <p:blipFill>
          <a:blip r:embed="rId80" cstate="email">
            <a:extLst>
              <a:ext uri="{28A0092B-C50C-407E-A947-70E740481C1C}">
                <a14:useLocalDpi xmlns:a14="http://schemas.microsoft.com/office/drawing/2010/main" val="0"/>
              </a:ext>
            </a:extLst>
          </a:blip>
          <a:stretch>
            <a:fillRect/>
          </a:stretch>
        </p:blipFill>
        <p:spPr>
          <a:xfrm>
            <a:off x="9835617" y="8320134"/>
            <a:ext cx="1647318" cy="538125"/>
          </a:xfrm>
          <a:prstGeom prst="rect">
            <a:avLst/>
          </a:prstGeom>
        </p:spPr>
      </p:pic>
      <p:pic>
        <p:nvPicPr>
          <p:cNvPr id="209" name="Picture 208">
            <a:extLst>
              <a:ext uri="{FF2B5EF4-FFF2-40B4-BE49-F238E27FC236}">
                <a16:creationId xmlns:a16="http://schemas.microsoft.com/office/drawing/2014/main" id="{AD7C7D44-7AC0-83BE-8487-D822F7EEF207}"/>
              </a:ext>
            </a:extLst>
          </p:cNvPr>
          <p:cNvPicPr>
            <a:picLocks noChangeAspect="1"/>
          </p:cNvPicPr>
          <p:nvPr/>
        </p:nvPicPr>
        <p:blipFill>
          <a:blip r:embed="rId81" cstate="email">
            <a:extLst>
              <a:ext uri="{28A0092B-C50C-407E-A947-70E740481C1C}">
                <a14:useLocalDpi xmlns:a14="http://schemas.microsoft.com/office/drawing/2010/main" val="0"/>
              </a:ext>
            </a:extLst>
          </a:blip>
          <a:stretch>
            <a:fillRect/>
          </a:stretch>
        </p:blipFill>
        <p:spPr>
          <a:xfrm>
            <a:off x="377013" y="7691580"/>
            <a:ext cx="1509693" cy="390261"/>
          </a:xfrm>
          <a:prstGeom prst="rect">
            <a:avLst/>
          </a:prstGeom>
        </p:spPr>
      </p:pic>
      <p:pic>
        <p:nvPicPr>
          <p:cNvPr id="210" name="Picture 209">
            <a:extLst>
              <a:ext uri="{FF2B5EF4-FFF2-40B4-BE49-F238E27FC236}">
                <a16:creationId xmlns:a16="http://schemas.microsoft.com/office/drawing/2014/main" id="{8DCBEE12-FE8F-7D23-5984-9D06DA62F136}"/>
              </a:ext>
            </a:extLst>
          </p:cNvPr>
          <p:cNvPicPr>
            <a:picLocks noChangeAspect="1"/>
          </p:cNvPicPr>
          <p:nvPr/>
        </p:nvPicPr>
        <p:blipFill>
          <a:blip r:embed="rId82" cstate="email">
            <a:extLst>
              <a:ext uri="{28A0092B-C50C-407E-A947-70E740481C1C}">
                <a14:useLocalDpi xmlns:a14="http://schemas.microsoft.com/office/drawing/2010/main" val="0"/>
              </a:ext>
            </a:extLst>
          </a:blip>
          <a:stretch>
            <a:fillRect/>
          </a:stretch>
        </p:blipFill>
        <p:spPr>
          <a:xfrm>
            <a:off x="17024364" y="7270240"/>
            <a:ext cx="969522" cy="901955"/>
          </a:xfrm>
          <a:prstGeom prst="rect">
            <a:avLst/>
          </a:prstGeom>
        </p:spPr>
      </p:pic>
      <p:pic>
        <p:nvPicPr>
          <p:cNvPr id="212" name="Picture 211">
            <a:extLst>
              <a:ext uri="{FF2B5EF4-FFF2-40B4-BE49-F238E27FC236}">
                <a16:creationId xmlns:a16="http://schemas.microsoft.com/office/drawing/2014/main" id="{C1476D32-6C12-3F61-A6B5-BA3BBF82A883}"/>
              </a:ext>
            </a:extLst>
          </p:cNvPr>
          <p:cNvPicPr>
            <a:picLocks noChangeAspect="1"/>
          </p:cNvPicPr>
          <p:nvPr/>
        </p:nvPicPr>
        <p:blipFill>
          <a:blip r:embed="rId83" cstate="email">
            <a:extLst>
              <a:ext uri="{28A0092B-C50C-407E-A947-70E740481C1C}">
                <a14:useLocalDpi xmlns:a14="http://schemas.microsoft.com/office/drawing/2010/main" val="0"/>
              </a:ext>
            </a:extLst>
          </a:blip>
          <a:stretch>
            <a:fillRect/>
          </a:stretch>
        </p:blipFill>
        <p:spPr>
          <a:xfrm>
            <a:off x="566637" y="9683814"/>
            <a:ext cx="1504431" cy="389784"/>
          </a:xfrm>
          <a:prstGeom prst="rect">
            <a:avLst/>
          </a:prstGeom>
        </p:spPr>
      </p:pic>
      <p:pic>
        <p:nvPicPr>
          <p:cNvPr id="214" name="Picture 213">
            <a:extLst>
              <a:ext uri="{FF2B5EF4-FFF2-40B4-BE49-F238E27FC236}">
                <a16:creationId xmlns:a16="http://schemas.microsoft.com/office/drawing/2014/main" id="{B823CB8B-259A-9125-B730-A814C251D8F6}"/>
              </a:ext>
            </a:extLst>
          </p:cNvPr>
          <p:cNvPicPr>
            <a:picLocks noChangeAspect="1"/>
          </p:cNvPicPr>
          <p:nvPr/>
        </p:nvPicPr>
        <p:blipFill>
          <a:blip r:embed="rId84" cstate="email">
            <a:extLst>
              <a:ext uri="{28A0092B-C50C-407E-A947-70E740481C1C}">
                <a14:useLocalDpi xmlns:a14="http://schemas.microsoft.com/office/drawing/2010/main" val="0"/>
              </a:ext>
            </a:extLst>
          </a:blip>
          <a:stretch>
            <a:fillRect/>
          </a:stretch>
        </p:blipFill>
        <p:spPr>
          <a:xfrm>
            <a:off x="2839337" y="6028862"/>
            <a:ext cx="1432026" cy="380289"/>
          </a:xfrm>
          <a:prstGeom prst="rect">
            <a:avLst/>
          </a:prstGeom>
        </p:spPr>
      </p:pic>
      <p:pic>
        <p:nvPicPr>
          <p:cNvPr id="218" name="Picture 217">
            <a:extLst>
              <a:ext uri="{FF2B5EF4-FFF2-40B4-BE49-F238E27FC236}">
                <a16:creationId xmlns:a16="http://schemas.microsoft.com/office/drawing/2014/main" id="{F3FD6C69-2656-7FB9-69F2-FB08D5601EE4}"/>
              </a:ext>
            </a:extLst>
          </p:cNvPr>
          <p:cNvPicPr>
            <a:picLocks noChangeAspect="1"/>
          </p:cNvPicPr>
          <p:nvPr/>
        </p:nvPicPr>
        <p:blipFill>
          <a:blip r:embed="rId85" cstate="print">
            <a:extLst>
              <a:ext uri="{28A0092B-C50C-407E-A947-70E740481C1C}">
                <a14:useLocalDpi xmlns:a14="http://schemas.microsoft.com/office/drawing/2010/main" val="0"/>
              </a:ext>
            </a:extLst>
          </a:blip>
          <a:stretch>
            <a:fillRect/>
          </a:stretch>
        </p:blipFill>
        <p:spPr>
          <a:xfrm>
            <a:off x="4462898" y="1280873"/>
            <a:ext cx="1365258" cy="244716"/>
          </a:xfrm>
          <a:prstGeom prst="rect">
            <a:avLst/>
          </a:prstGeom>
        </p:spPr>
      </p:pic>
      <p:pic>
        <p:nvPicPr>
          <p:cNvPr id="220" name="Picture 219">
            <a:extLst>
              <a:ext uri="{FF2B5EF4-FFF2-40B4-BE49-F238E27FC236}">
                <a16:creationId xmlns:a16="http://schemas.microsoft.com/office/drawing/2014/main" id="{AEA1B325-96E5-60D7-3B2B-7907541DC09A}"/>
              </a:ext>
            </a:extLst>
          </p:cNvPr>
          <p:cNvPicPr>
            <a:picLocks noChangeAspect="1"/>
          </p:cNvPicPr>
          <p:nvPr/>
        </p:nvPicPr>
        <p:blipFill>
          <a:blip r:embed="rId86" cstate="email">
            <a:extLst>
              <a:ext uri="{28A0092B-C50C-407E-A947-70E740481C1C}">
                <a14:useLocalDpi xmlns:a14="http://schemas.microsoft.com/office/drawing/2010/main" val="0"/>
              </a:ext>
            </a:extLst>
          </a:blip>
          <a:stretch>
            <a:fillRect/>
          </a:stretch>
        </p:blipFill>
        <p:spPr>
          <a:xfrm>
            <a:off x="7077388" y="9725703"/>
            <a:ext cx="1482755" cy="501009"/>
          </a:xfrm>
          <a:prstGeom prst="rect">
            <a:avLst/>
          </a:prstGeom>
        </p:spPr>
      </p:pic>
      <p:pic>
        <p:nvPicPr>
          <p:cNvPr id="222" name="Picture 221">
            <a:extLst>
              <a:ext uri="{FF2B5EF4-FFF2-40B4-BE49-F238E27FC236}">
                <a16:creationId xmlns:a16="http://schemas.microsoft.com/office/drawing/2014/main" id="{646A65EF-C971-9593-088C-D438603EBEBA}"/>
              </a:ext>
            </a:extLst>
          </p:cNvPr>
          <p:cNvPicPr>
            <a:picLocks noChangeAspect="1"/>
          </p:cNvPicPr>
          <p:nvPr/>
        </p:nvPicPr>
        <p:blipFill>
          <a:blip r:embed="rId87" cstate="email">
            <a:extLst>
              <a:ext uri="{28A0092B-C50C-407E-A947-70E740481C1C}">
                <a14:useLocalDpi xmlns:a14="http://schemas.microsoft.com/office/drawing/2010/main" val="0"/>
              </a:ext>
            </a:extLst>
          </a:blip>
          <a:stretch>
            <a:fillRect/>
          </a:stretch>
        </p:blipFill>
        <p:spPr>
          <a:xfrm>
            <a:off x="7003928" y="7053210"/>
            <a:ext cx="1412459" cy="632781"/>
          </a:xfrm>
          <a:prstGeom prst="rect">
            <a:avLst/>
          </a:prstGeom>
        </p:spPr>
      </p:pic>
      <p:pic>
        <p:nvPicPr>
          <p:cNvPr id="224" name="Picture 223">
            <a:extLst>
              <a:ext uri="{FF2B5EF4-FFF2-40B4-BE49-F238E27FC236}">
                <a16:creationId xmlns:a16="http://schemas.microsoft.com/office/drawing/2014/main" id="{18CFB9FC-D6F1-A647-4A75-0AE221240869}"/>
              </a:ext>
            </a:extLst>
          </p:cNvPr>
          <p:cNvPicPr>
            <a:picLocks noChangeAspect="1"/>
          </p:cNvPicPr>
          <p:nvPr/>
        </p:nvPicPr>
        <p:blipFill>
          <a:blip r:embed="rId88" cstate="email">
            <a:extLst>
              <a:ext uri="{28A0092B-C50C-407E-A947-70E740481C1C}">
                <a14:useLocalDpi xmlns:a14="http://schemas.microsoft.com/office/drawing/2010/main" val="0"/>
              </a:ext>
            </a:extLst>
          </a:blip>
          <a:stretch>
            <a:fillRect/>
          </a:stretch>
        </p:blipFill>
        <p:spPr>
          <a:xfrm>
            <a:off x="14976684" y="5095960"/>
            <a:ext cx="2136063" cy="768983"/>
          </a:xfrm>
          <a:prstGeom prst="rect">
            <a:avLst/>
          </a:prstGeom>
        </p:spPr>
      </p:pic>
      <p:pic>
        <p:nvPicPr>
          <p:cNvPr id="227" name="Picture 226">
            <a:extLst>
              <a:ext uri="{FF2B5EF4-FFF2-40B4-BE49-F238E27FC236}">
                <a16:creationId xmlns:a16="http://schemas.microsoft.com/office/drawing/2014/main" id="{D2360067-4ACF-83D7-5421-B5A4301F1967}"/>
              </a:ext>
            </a:extLst>
          </p:cNvPr>
          <p:cNvPicPr>
            <a:picLocks noChangeAspect="1"/>
          </p:cNvPicPr>
          <p:nvPr/>
        </p:nvPicPr>
        <p:blipFill>
          <a:blip r:embed="rId89" cstate="email">
            <a:extLst>
              <a:ext uri="{28A0092B-C50C-407E-A947-70E740481C1C}">
                <a14:useLocalDpi xmlns:a14="http://schemas.microsoft.com/office/drawing/2010/main" val="0"/>
              </a:ext>
            </a:extLst>
          </a:blip>
          <a:stretch>
            <a:fillRect/>
          </a:stretch>
        </p:blipFill>
        <p:spPr>
          <a:xfrm>
            <a:off x="4287202" y="5555770"/>
            <a:ext cx="1649291" cy="333158"/>
          </a:xfrm>
          <a:prstGeom prst="rect">
            <a:avLst/>
          </a:prstGeom>
        </p:spPr>
      </p:pic>
      <p:pic>
        <p:nvPicPr>
          <p:cNvPr id="228" name="Picture 227">
            <a:extLst>
              <a:ext uri="{FF2B5EF4-FFF2-40B4-BE49-F238E27FC236}">
                <a16:creationId xmlns:a16="http://schemas.microsoft.com/office/drawing/2014/main" id="{7065DF63-517E-AB45-2D95-D61ADE6A11EE}"/>
              </a:ext>
            </a:extLst>
          </p:cNvPr>
          <p:cNvPicPr>
            <a:picLocks noChangeAspect="1"/>
          </p:cNvPicPr>
          <p:nvPr/>
        </p:nvPicPr>
        <p:blipFill>
          <a:blip r:embed="rId90" cstate="email">
            <a:extLst>
              <a:ext uri="{28A0092B-C50C-407E-A947-70E740481C1C}">
                <a14:useLocalDpi xmlns:a14="http://schemas.microsoft.com/office/drawing/2010/main" val="0"/>
              </a:ext>
            </a:extLst>
          </a:blip>
          <a:stretch>
            <a:fillRect/>
          </a:stretch>
        </p:blipFill>
        <p:spPr>
          <a:xfrm>
            <a:off x="6108101" y="4906186"/>
            <a:ext cx="1802493" cy="901247"/>
          </a:xfrm>
          <a:prstGeom prst="rect">
            <a:avLst/>
          </a:prstGeom>
        </p:spPr>
      </p:pic>
      <p:pic>
        <p:nvPicPr>
          <p:cNvPr id="230" name="Picture 229">
            <a:extLst>
              <a:ext uri="{FF2B5EF4-FFF2-40B4-BE49-F238E27FC236}">
                <a16:creationId xmlns:a16="http://schemas.microsoft.com/office/drawing/2014/main" id="{500DDDB2-ADD7-EAE8-9E53-6E70F7499F5C}"/>
              </a:ext>
            </a:extLst>
          </p:cNvPr>
          <p:cNvPicPr>
            <a:picLocks noChangeAspect="1"/>
          </p:cNvPicPr>
          <p:nvPr/>
        </p:nvPicPr>
        <p:blipFill>
          <a:blip r:embed="rId91" cstate="email">
            <a:extLst>
              <a:ext uri="{28A0092B-C50C-407E-A947-70E740481C1C}">
                <a14:useLocalDpi xmlns:a14="http://schemas.microsoft.com/office/drawing/2010/main" val="0"/>
              </a:ext>
            </a:extLst>
          </a:blip>
          <a:stretch>
            <a:fillRect/>
          </a:stretch>
        </p:blipFill>
        <p:spPr>
          <a:xfrm>
            <a:off x="463061" y="1902384"/>
            <a:ext cx="929364" cy="901269"/>
          </a:xfrm>
          <a:prstGeom prst="rect">
            <a:avLst/>
          </a:prstGeom>
        </p:spPr>
      </p:pic>
      <p:pic>
        <p:nvPicPr>
          <p:cNvPr id="232" name="Picture 231">
            <a:extLst>
              <a:ext uri="{FF2B5EF4-FFF2-40B4-BE49-F238E27FC236}">
                <a16:creationId xmlns:a16="http://schemas.microsoft.com/office/drawing/2014/main" id="{74C22791-5200-04F3-F485-039032C4305B}"/>
              </a:ext>
            </a:extLst>
          </p:cNvPr>
          <p:cNvPicPr>
            <a:picLocks noChangeAspect="1"/>
          </p:cNvPicPr>
          <p:nvPr/>
        </p:nvPicPr>
        <p:blipFill>
          <a:blip r:embed="rId92" cstate="email">
            <a:extLst>
              <a:ext uri="{28A0092B-C50C-407E-A947-70E740481C1C}">
                <a14:useLocalDpi xmlns:a14="http://schemas.microsoft.com/office/drawing/2010/main" val="0"/>
              </a:ext>
            </a:extLst>
          </a:blip>
          <a:stretch>
            <a:fillRect/>
          </a:stretch>
        </p:blipFill>
        <p:spPr>
          <a:xfrm>
            <a:off x="16461563" y="1742472"/>
            <a:ext cx="1371600" cy="914400"/>
          </a:xfrm>
          <a:prstGeom prst="rect">
            <a:avLst/>
          </a:prstGeom>
        </p:spPr>
      </p:pic>
      <p:pic>
        <p:nvPicPr>
          <p:cNvPr id="234" name="Picture 233">
            <a:extLst>
              <a:ext uri="{FF2B5EF4-FFF2-40B4-BE49-F238E27FC236}">
                <a16:creationId xmlns:a16="http://schemas.microsoft.com/office/drawing/2014/main" id="{316CE6CC-3B14-86D1-25B3-D9B0FA7A2EF7}"/>
              </a:ext>
            </a:extLst>
          </p:cNvPr>
          <p:cNvPicPr>
            <a:picLocks noChangeAspect="1"/>
          </p:cNvPicPr>
          <p:nvPr/>
        </p:nvPicPr>
        <p:blipFill>
          <a:blip r:embed="rId93" cstate="email">
            <a:extLst>
              <a:ext uri="{28A0092B-C50C-407E-A947-70E740481C1C}">
                <a14:useLocalDpi xmlns:a14="http://schemas.microsoft.com/office/drawing/2010/main" val="0"/>
              </a:ext>
            </a:extLst>
          </a:blip>
          <a:stretch>
            <a:fillRect/>
          </a:stretch>
        </p:blipFill>
        <p:spPr>
          <a:xfrm>
            <a:off x="7566181" y="1824654"/>
            <a:ext cx="1529159" cy="411696"/>
          </a:xfrm>
          <a:prstGeom prst="rect">
            <a:avLst/>
          </a:prstGeom>
        </p:spPr>
      </p:pic>
      <p:pic>
        <p:nvPicPr>
          <p:cNvPr id="236" name="Picture 235">
            <a:extLst>
              <a:ext uri="{FF2B5EF4-FFF2-40B4-BE49-F238E27FC236}">
                <a16:creationId xmlns:a16="http://schemas.microsoft.com/office/drawing/2014/main" id="{533C8518-97B9-424E-10C6-234179E34F33}"/>
              </a:ext>
            </a:extLst>
          </p:cNvPr>
          <p:cNvPicPr>
            <a:picLocks noChangeAspect="1"/>
          </p:cNvPicPr>
          <p:nvPr/>
        </p:nvPicPr>
        <p:blipFill>
          <a:blip r:embed="rId94" cstate="email">
            <a:extLst>
              <a:ext uri="{28A0092B-C50C-407E-A947-70E740481C1C}">
                <a14:useLocalDpi xmlns:a14="http://schemas.microsoft.com/office/drawing/2010/main" val="0"/>
              </a:ext>
            </a:extLst>
          </a:blip>
          <a:stretch>
            <a:fillRect/>
          </a:stretch>
        </p:blipFill>
        <p:spPr>
          <a:xfrm>
            <a:off x="16332726" y="9379698"/>
            <a:ext cx="1727412" cy="395415"/>
          </a:xfrm>
          <a:prstGeom prst="rect">
            <a:avLst/>
          </a:prstGeom>
        </p:spPr>
      </p:pic>
      <p:pic>
        <p:nvPicPr>
          <p:cNvPr id="237" name="Picture 236">
            <a:extLst>
              <a:ext uri="{FF2B5EF4-FFF2-40B4-BE49-F238E27FC236}">
                <a16:creationId xmlns:a16="http://schemas.microsoft.com/office/drawing/2014/main" id="{EFCDE87D-271E-21CB-636A-BCBA5C1DCA9C}"/>
              </a:ext>
            </a:extLst>
          </p:cNvPr>
          <p:cNvPicPr>
            <a:picLocks noChangeAspect="1"/>
          </p:cNvPicPr>
          <p:nvPr/>
        </p:nvPicPr>
        <p:blipFill>
          <a:blip r:embed="rId95" cstate="email">
            <a:extLst>
              <a:ext uri="{28A0092B-C50C-407E-A947-70E740481C1C}">
                <a14:useLocalDpi xmlns:a14="http://schemas.microsoft.com/office/drawing/2010/main" val="0"/>
              </a:ext>
            </a:extLst>
          </a:blip>
          <a:stretch>
            <a:fillRect/>
          </a:stretch>
        </p:blipFill>
        <p:spPr>
          <a:xfrm>
            <a:off x="9120569" y="9702090"/>
            <a:ext cx="1727438" cy="390384"/>
          </a:xfrm>
          <a:prstGeom prst="rect">
            <a:avLst/>
          </a:prstGeom>
        </p:spPr>
      </p:pic>
      <p:pic>
        <p:nvPicPr>
          <p:cNvPr id="238" name="Picture 237">
            <a:extLst>
              <a:ext uri="{FF2B5EF4-FFF2-40B4-BE49-F238E27FC236}">
                <a16:creationId xmlns:a16="http://schemas.microsoft.com/office/drawing/2014/main" id="{ECE37B12-A585-E069-4A10-38FC5AE705B3}"/>
              </a:ext>
            </a:extLst>
          </p:cNvPr>
          <p:cNvPicPr>
            <a:picLocks noChangeAspect="1"/>
          </p:cNvPicPr>
          <p:nvPr/>
        </p:nvPicPr>
        <p:blipFill>
          <a:blip r:embed="rId96" cstate="email">
            <a:extLst>
              <a:ext uri="{28A0092B-C50C-407E-A947-70E740481C1C}">
                <a14:useLocalDpi xmlns:a14="http://schemas.microsoft.com/office/drawing/2010/main" val="0"/>
              </a:ext>
            </a:extLst>
          </a:blip>
          <a:stretch>
            <a:fillRect/>
          </a:stretch>
        </p:blipFill>
        <p:spPr>
          <a:xfrm>
            <a:off x="2490516" y="5222036"/>
            <a:ext cx="1428063" cy="762443"/>
          </a:xfrm>
          <a:prstGeom prst="rect">
            <a:avLst/>
          </a:prstGeom>
        </p:spPr>
      </p:pic>
      <p:pic>
        <p:nvPicPr>
          <p:cNvPr id="243" name="Picture 242">
            <a:extLst>
              <a:ext uri="{FF2B5EF4-FFF2-40B4-BE49-F238E27FC236}">
                <a16:creationId xmlns:a16="http://schemas.microsoft.com/office/drawing/2014/main" id="{E3698F4D-777E-5C79-1CA9-4574676C405F}"/>
              </a:ext>
            </a:extLst>
          </p:cNvPr>
          <p:cNvPicPr>
            <a:picLocks noChangeAspect="1"/>
          </p:cNvPicPr>
          <p:nvPr/>
        </p:nvPicPr>
        <p:blipFill>
          <a:blip r:embed="rId97" cstate="email">
            <a:extLst>
              <a:ext uri="{28A0092B-C50C-407E-A947-70E740481C1C}">
                <a14:useLocalDpi xmlns:a14="http://schemas.microsoft.com/office/drawing/2010/main" val="0"/>
              </a:ext>
            </a:extLst>
          </a:blip>
          <a:stretch>
            <a:fillRect/>
          </a:stretch>
        </p:blipFill>
        <p:spPr>
          <a:xfrm>
            <a:off x="1542859" y="8253136"/>
            <a:ext cx="1499780" cy="265727"/>
          </a:xfrm>
          <a:prstGeom prst="rect">
            <a:avLst/>
          </a:prstGeom>
        </p:spPr>
      </p:pic>
      <p:pic>
        <p:nvPicPr>
          <p:cNvPr id="246" name="Picture 245">
            <a:extLst>
              <a:ext uri="{FF2B5EF4-FFF2-40B4-BE49-F238E27FC236}">
                <a16:creationId xmlns:a16="http://schemas.microsoft.com/office/drawing/2014/main" id="{8C09A68F-E142-582B-D25C-F511238ABD01}"/>
              </a:ext>
            </a:extLst>
          </p:cNvPr>
          <p:cNvPicPr>
            <a:picLocks noChangeAspect="1"/>
          </p:cNvPicPr>
          <p:nvPr/>
        </p:nvPicPr>
        <p:blipFill>
          <a:blip r:embed="rId98" cstate="email">
            <a:extLst>
              <a:ext uri="{28A0092B-C50C-407E-A947-70E740481C1C}">
                <a14:useLocalDpi xmlns:a14="http://schemas.microsoft.com/office/drawing/2010/main" val="0"/>
              </a:ext>
            </a:extLst>
          </a:blip>
          <a:stretch>
            <a:fillRect/>
          </a:stretch>
        </p:blipFill>
        <p:spPr>
          <a:xfrm>
            <a:off x="4724764" y="2795858"/>
            <a:ext cx="1513832" cy="378458"/>
          </a:xfrm>
          <a:prstGeom prst="rect">
            <a:avLst/>
          </a:prstGeom>
        </p:spPr>
      </p:pic>
      <p:pic>
        <p:nvPicPr>
          <p:cNvPr id="248" name="Picture 247">
            <a:extLst>
              <a:ext uri="{FF2B5EF4-FFF2-40B4-BE49-F238E27FC236}">
                <a16:creationId xmlns:a16="http://schemas.microsoft.com/office/drawing/2014/main" id="{E715036B-AF3E-8587-B631-D54E83773C8B}"/>
              </a:ext>
            </a:extLst>
          </p:cNvPr>
          <p:cNvPicPr>
            <a:picLocks noChangeAspect="1"/>
          </p:cNvPicPr>
          <p:nvPr/>
        </p:nvPicPr>
        <p:blipFill rotWithShape="1">
          <a:blip r:embed="rId99" cstate="print">
            <a:extLst>
              <a:ext uri="{28A0092B-C50C-407E-A947-70E740481C1C}">
                <a14:useLocalDpi xmlns:a14="http://schemas.microsoft.com/office/drawing/2010/main" val="0"/>
              </a:ext>
            </a:extLst>
          </a:blip>
          <a:srcRect/>
          <a:stretch/>
        </p:blipFill>
        <p:spPr>
          <a:xfrm>
            <a:off x="12923501" y="3951421"/>
            <a:ext cx="1670292" cy="535388"/>
          </a:xfrm>
          <a:prstGeom prst="rect">
            <a:avLst/>
          </a:prstGeom>
        </p:spPr>
      </p:pic>
      <p:pic>
        <p:nvPicPr>
          <p:cNvPr id="253" name="Picture 252">
            <a:extLst>
              <a:ext uri="{FF2B5EF4-FFF2-40B4-BE49-F238E27FC236}">
                <a16:creationId xmlns:a16="http://schemas.microsoft.com/office/drawing/2014/main" id="{05C3D7C3-38A1-BF69-3D7D-99B45D90F762}"/>
              </a:ext>
            </a:extLst>
          </p:cNvPr>
          <p:cNvPicPr>
            <a:picLocks noChangeAspect="1"/>
          </p:cNvPicPr>
          <p:nvPr/>
        </p:nvPicPr>
        <p:blipFill>
          <a:blip r:embed="rId100" cstate="email">
            <a:extLst>
              <a:ext uri="{28A0092B-C50C-407E-A947-70E740481C1C}">
                <a14:useLocalDpi xmlns:a14="http://schemas.microsoft.com/office/drawing/2010/main" val="0"/>
              </a:ext>
            </a:extLst>
          </a:blip>
          <a:stretch>
            <a:fillRect/>
          </a:stretch>
        </p:blipFill>
        <p:spPr>
          <a:xfrm>
            <a:off x="355350" y="6939905"/>
            <a:ext cx="1823028" cy="364605"/>
          </a:xfrm>
          <a:prstGeom prst="rect">
            <a:avLst/>
          </a:prstGeom>
        </p:spPr>
      </p:pic>
      <p:pic>
        <p:nvPicPr>
          <p:cNvPr id="254" name="Picture 253">
            <a:extLst>
              <a:ext uri="{FF2B5EF4-FFF2-40B4-BE49-F238E27FC236}">
                <a16:creationId xmlns:a16="http://schemas.microsoft.com/office/drawing/2014/main" id="{ECCA444F-B985-EB60-212E-60D1B5893B07}"/>
              </a:ext>
            </a:extLst>
          </p:cNvPr>
          <p:cNvPicPr>
            <a:picLocks noChangeAspect="1"/>
          </p:cNvPicPr>
          <p:nvPr/>
        </p:nvPicPr>
        <p:blipFill>
          <a:blip r:embed="rId101">
            <a:extLst>
              <a:ext uri="{28A0092B-C50C-407E-A947-70E740481C1C}">
                <a14:useLocalDpi xmlns:a14="http://schemas.microsoft.com/office/drawing/2010/main" val="0"/>
              </a:ext>
            </a:extLst>
          </a:blip>
          <a:stretch>
            <a:fillRect/>
          </a:stretch>
        </p:blipFill>
        <p:spPr>
          <a:xfrm>
            <a:off x="564128" y="5008698"/>
            <a:ext cx="1670523" cy="588291"/>
          </a:xfrm>
          <a:prstGeom prst="rect">
            <a:avLst/>
          </a:prstGeom>
        </p:spPr>
      </p:pic>
      <p:pic>
        <p:nvPicPr>
          <p:cNvPr id="4" name="Picture 3">
            <a:extLst>
              <a:ext uri="{FF2B5EF4-FFF2-40B4-BE49-F238E27FC236}">
                <a16:creationId xmlns:a16="http://schemas.microsoft.com/office/drawing/2014/main" id="{906FB9B7-19C1-536C-71FA-1329CE08B82E}"/>
              </a:ext>
            </a:extLst>
          </p:cNvPr>
          <p:cNvPicPr>
            <a:picLocks noChangeAspect="1"/>
          </p:cNvPicPr>
          <p:nvPr/>
        </p:nvPicPr>
        <p:blipFill>
          <a:blip r:embed="rId102" cstate="email">
            <a:extLst>
              <a:ext uri="{28A0092B-C50C-407E-A947-70E740481C1C}">
                <a14:useLocalDpi xmlns:a14="http://schemas.microsoft.com/office/drawing/2010/main" val="0"/>
              </a:ext>
            </a:extLst>
          </a:blip>
          <a:stretch>
            <a:fillRect/>
          </a:stretch>
        </p:blipFill>
        <p:spPr>
          <a:xfrm>
            <a:off x="7545978" y="2448881"/>
            <a:ext cx="1048446" cy="627839"/>
          </a:xfrm>
          <a:prstGeom prst="rect">
            <a:avLst/>
          </a:prstGeom>
        </p:spPr>
      </p:pic>
      <p:pic>
        <p:nvPicPr>
          <p:cNvPr id="6" name="Picture 5">
            <a:extLst>
              <a:ext uri="{FF2B5EF4-FFF2-40B4-BE49-F238E27FC236}">
                <a16:creationId xmlns:a16="http://schemas.microsoft.com/office/drawing/2014/main" id="{0900AF38-39A4-40D4-172A-9F6878D3F450}"/>
              </a:ext>
            </a:extLst>
          </p:cNvPr>
          <p:cNvPicPr>
            <a:picLocks noChangeAspect="1"/>
          </p:cNvPicPr>
          <p:nvPr/>
        </p:nvPicPr>
        <p:blipFill>
          <a:blip r:embed="rId103" cstate="email">
            <a:extLst>
              <a:ext uri="{28A0092B-C50C-407E-A947-70E740481C1C}">
                <a14:useLocalDpi xmlns:a14="http://schemas.microsoft.com/office/drawing/2010/main" val="0"/>
              </a:ext>
            </a:extLst>
          </a:blip>
          <a:stretch>
            <a:fillRect/>
          </a:stretch>
        </p:blipFill>
        <p:spPr>
          <a:xfrm>
            <a:off x="13149634" y="8640276"/>
            <a:ext cx="1649291" cy="591510"/>
          </a:xfrm>
          <a:prstGeom prst="rect">
            <a:avLst/>
          </a:prstGeom>
        </p:spPr>
      </p:pic>
      <p:pic>
        <p:nvPicPr>
          <p:cNvPr id="10" name="Picture 9">
            <a:extLst>
              <a:ext uri="{FF2B5EF4-FFF2-40B4-BE49-F238E27FC236}">
                <a16:creationId xmlns:a16="http://schemas.microsoft.com/office/drawing/2014/main" id="{63868B73-FC27-1BF8-BF27-01C20CD72FDC}"/>
              </a:ext>
            </a:extLst>
          </p:cNvPr>
          <p:cNvPicPr>
            <a:picLocks noChangeAspect="1"/>
          </p:cNvPicPr>
          <p:nvPr/>
        </p:nvPicPr>
        <p:blipFill>
          <a:blip r:embed="rId104" cstate="email">
            <a:extLst>
              <a:ext uri="{28A0092B-C50C-407E-A947-70E740481C1C}">
                <a14:useLocalDpi xmlns:a14="http://schemas.microsoft.com/office/drawing/2010/main" val="0"/>
              </a:ext>
            </a:extLst>
          </a:blip>
          <a:stretch>
            <a:fillRect/>
          </a:stretch>
        </p:blipFill>
        <p:spPr>
          <a:xfrm>
            <a:off x="13313663" y="4453433"/>
            <a:ext cx="938567" cy="938567"/>
          </a:xfrm>
          <a:prstGeom prst="rect">
            <a:avLst/>
          </a:prstGeom>
        </p:spPr>
      </p:pic>
      <p:pic>
        <p:nvPicPr>
          <p:cNvPr id="12" name="Picture 11">
            <a:extLst>
              <a:ext uri="{FF2B5EF4-FFF2-40B4-BE49-F238E27FC236}">
                <a16:creationId xmlns:a16="http://schemas.microsoft.com/office/drawing/2014/main" id="{67B7783B-3B0D-C053-054A-E0B2951D6E54}"/>
              </a:ext>
            </a:extLst>
          </p:cNvPr>
          <p:cNvPicPr>
            <a:picLocks noChangeAspect="1"/>
          </p:cNvPicPr>
          <p:nvPr/>
        </p:nvPicPr>
        <p:blipFill>
          <a:blip r:embed="rId105" cstate="email">
            <a:extLst>
              <a:ext uri="{28A0092B-C50C-407E-A947-70E740481C1C}">
                <a14:useLocalDpi xmlns:a14="http://schemas.microsoft.com/office/drawing/2010/main" val="0"/>
              </a:ext>
            </a:extLst>
          </a:blip>
          <a:stretch>
            <a:fillRect/>
          </a:stretch>
        </p:blipFill>
        <p:spPr>
          <a:xfrm>
            <a:off x="16396427" y="6772838"/>
            <a:ext cx="1481414" cy="415107"/>
          </a:xfrm>
          <a:prstGeom prst="rect">
            <a:avLst/>
          </a:prstGeom>
        </p:spPr>
      </p:pic>
      <p:pic>
        <p:nvPicPr>
          <p:cNvPr id="15" name="Picture 14">
            <a:extLst>
              <a:ext uri="{FF2B5EF4-FFF2-40B4-BE49-F238E27FC236}">
                <a16:creationId xmlns:a16="http://schemas.microsoft.com/office/drawing/2014/main" id="{53F4B93A-DC47-DC50-489F-8F1F630A7761}"/>
              </a:ext>
            </a:extLst>
          </p:cNvPr>
          <p:cNvPicPr>
            <a:picLocks noChangeAspect="1"/>
          </p:cNvPicPr>
          <p:nvPr/>
        </p:nvPicPr>
        <p:blipFill>
          <a:blip r:embed="rId106" cstate="email">
            <a:extLst>
              <a:ext uri="{28A0092B-C50C-407E-A947-70E740481C1C}">
                <a14:useLocalDpi xmlns:a14="http://schemas.microsoft.com/office/drawing/2010/main" val="0"/>
              </a:ext>
            </a:extLst>
          </a:blip>
          <a:stretch>
            <a:fillRect/>
          </a:stretch>
        </p:blipFill>
        <p:spPr>
          <a:xfrm>
            <a:off x="11049688" y="9440190"/>
            <a:ext cx="1575509" cy="787755"/>
          </a:xfrm>
          <a:prstGeom prst="rect">
            <a:avLst/>
          </a:prstGeom>
        </p:spPr>
      </p:pic>
      <p:pic>
        <p:nvPicPr>
          <p:cNvPr id="17" name="Picture 16">
            <a:extLst>
              <a:ext uri="{FF2B5EF4-FFF2-40B4-BE49-F238E27FC236}">
                <a16:creationId xmlns:a16="http://schemas.microsoft.com/office/drawing/2014/main" id="{C0891730-5976-F36F-4D04-161ED8064BFA}"/>
              </a:ext>
            </a:extLst>
          </p:cNvPr>
          <p:cNvPicPr>
            <a:picLocks noChangeAspect="1"/>
          </p:cNvPicPr>
          <p:nvPr/>
        </p:nvPicPr>
        <p:blipFill>
          <a:blip r:embed="rId107" cstate="email">
            <a:extLst>
              <a:ext uri="{28A0092B-C50C-407E-A947-70E740481C1C}">
                <a14:useLocalDpi xmlns:a14="http://schemas.microsoft.com/office/drawing/2010/main" val="0"/>
              </a:ext>
            </a:extLst>
          </a:blip>
          <a:stretch>
            <a:fillRect/>
          </a:stretch>
        </p:blipFill>
        <p:spPr>
          <a:xfrm>
            <a:off x="11478588" y="9059907"/>
            <a:ext cx="894660" cy="501009"/>
          </a:xfrm>
          <a:prstGeom prst="rect">
            <a:avLst/>
          </a:prstGeom>
        </p:spPr>
      </p:pic>
      <p:pic>
        <p:nvPicPr>
          <p:cNvPr id="5" name="Picture 4">
            <a:extLst>
              <a:ext uri="{FF2B5EF4-FFF2-40B4-BE49-F238E27FC236}">
                <a16:creationId xmlns:a16="http://schemas.microsoft.com/office/drawing/2014/main" id="{EFE15D35-E58A-A8D7-8D5A-04D717C39331}"/>
              </a:ext>
            </a:extLst>
          </p:cNvPr>
          <p:cNvPicPr>
            <a:picLocks noChangeAspect="1"/>
          </p:cNvPicPr>
          <p:nvPr/>
        </p:nvPicPr>
        <p:blipFill>
          <a:blip r:embed="rId108" cstate="email">
            <a:extLst>
              <a:ext uri="{28A0092B-C50C-407E-A947-70E740481C1C}">
                <a14:useLocalDpi xmlns:a14="http://schemas.microsoft.com/office/drawing/2010/main" val="0"/>
              </a:ext>
            </a:extLst>
          </a:blip>
          <a:stretch>
            <a:fillRect/>
          </a:stretch>
        </p:blipFill>
        <p:spPr>
          <a:xfrm>
            <a:off x="10237183" y="6758117"/>
            <a:ext cx="1265870" cy="652470"/>
          </a:xfrm>
          <a:prstGeom prst="rect">
            <a:avLst/>
          </a:prstGeom>
        </p:spPr>
      </p:pic>
      <p:pic>
        <p:nvPicPr>
          <p:cNvPr id="8" name="Picture 7">
            <a:extLst>
              <a:ext uri="{FF2B5EF4-FFF2-40B4-BE49-F238E27FC236}">
                <a16:creationId xmlns:a16="http://schemas.microsoft.com/office/drawing/2014/main" id="{529F458D-74FB-3286-6469-5A5653AEBFB5}"/>
              </a:ext>
            </a:extLst>
          </p:cNvPr>
          <p:cNvPicPr>
            <a:picLocks noChangeAspect="1"/>
          </p:cNvPicPr>
          <p:nvPr/>
        </p:nvPicPr>
        <p:blipFill>
          <a:blip r:embed="rId109" cstate="email">
            <a:extLst>
              <a:ext uri="{28A0092B-C50C-407E-A947-70E740481C1C}">
                <a14:useLocalDpi xmlns:a14="http://schemas.microsoft.com/office/drawing/2010/main" val="0"/>
              </a:ext>
            </a:extLst>
          </a:blip>
          <a:stretch>
            <a:fillRect/>
          </a:stretch>
        </p:blipFill>
        <p:spPr>
          <a:xfrm>
            <a:off x="14443040" y="3028883"/>
            <a:ext cx="1649291" cy="456558"/>
          </a:xfrm>
          <a:prstGeom prst="rect">
            <a:avLst/>
          </a:prstGeom>
        </p:spPr>
      </p:pic>
      <p:pic>
        <p:nvPicPr>
          <p:cNvPr id="11" name="Picture 10">
            <a:extLst>
              <a:ext uri="{FF2B5EF4-FFF2-40B4-BE49-F238E27FC236}">
                <a16:creationId xmlns:a16="http://schemas.microsoft.com/office/drawing/2014/main" id="{53E5913B-71A1-4226-13D6-5377491ADC61}"/>
              </a:ext>
            </a:extLst>
          </p:cNvPr>
          <p:cNvPicPr>
            <a:picLocks noChangeAspect="1"/>
          </p:cNvPicPr>
          <p:nvPr/>
        </p:nvPicPr>
        <p:blipFill>
          <a:blip r:embed="rId110" cstate="email">
            <a:extLst>
              <a:ext uri="{28A0092B-C50C-407E-A947-70E740481C1C}">
                <a14:useLocalDpi xmlns:a14="http://schemas.microsoft.com/office/drawing/2010/main" val="0"/>
              </a:ext>
            </a:extLst>
          </a:blip>
          <a:stretch>
            <a:fillRect/>
          </a:stretch>
        </p:blipFill>
        <p:spPr>
          <a:xfrm>
            <a:off x="9413975" y="1850689"/>
            <a:ext cx="1782182" cy="314042"/>
          </a:xfrm>
          <a:prstGeom prst="rect">
            <a:avLst/>
          </a:prstGeom>
        </p:spPr>
      </p:pic>
      <p:pic>
        <p:nvPicPr>
          <p:cNvPr id="14" name="Picture 13">
            <a:extLst>
              <a:ext uri="{FF2B5EF4-FFF2-40B4-BE49-F238E27FC236}">
                <a16:creationId xmlns:a16="http://schemas.microsoft.com/office/drawing/2014/main" id="{DF5C45DE-34EE-1602-0168-F642694F045F}"/>
              </a:ext>
            </a:extLst>
          </p:cNvPr>
          <p:cNvPicPr>
            <a:picLocks noChangeAspect="1"/>
          </p:cNvPicPr>
          <p:nvPr/>
        </p:nvPicPr>
        <p:blipFill>
          <a:blip r:embed="rId111" cstate="email">
            <a:extLst>
              <a:ext uri="{28A0092B-C50C-407E-A947-70E740481C1C}">
                <a14:useLocalDpi xmlns:a14="http://schemas.microsoft.com/office/drawing/2010/main" val="0"/>
              </a:ext>
            </a:extLst>
          </a:blip>
          <a:stretch>
            <a:fillRect/>
          </a:stretch>
        </p:blipFill>
        <p:spPr>
          <a:xfrm>
            <a:off x="2221360" y="7139487"/>
            <a:ext cx="1770515" cy="722370"/>
          </a:xfrm>
          <a:prstGeom prst="rect">
            <a:avLst/>
          </a:prstGeom>
        </p:spPr>
      </p:pic>
      <p:pic>
        <p:nvPicPr>
          <p:cNvPr id="20" name="Picture 19">
            <a:extLst>
              <a:ext uri="{FF2B5EF4-FFF2-40B4-BE49-F238E27FC236}">
                <a16:creationId xmlns:a16="http://schemas.microsoft.com/office/drawing/2014/main" id="{2123C33F-9FB1-DF80-4D06-DCC13646356D}"/>
              </a:ext>
            </a:extLst>
          </p:cNvPr>
          <p:cNvPicPr>
            <a:picLocks noChangeAspect="1"/>
          </p:cNvPicPr>
          <p:nvPr/>
        </p:nvPicPr>
        <p:blipFill>
          <a:blip r:embed="rId112" cstate="print">
            <a:extLst>
              <a:ext uri="{28A0092B-C50C-407E-A947-70E740481C1C}">
                <a14:useLocalDpi xmlns:a14="http://schemas.microsoft.com/office/drawing/2010/main" val="0"/>
              </a:ext>
            </a:extLst>
          </a:blip>
          <a:stretch>
            <a:fillRect/>
          </a:stretch>
        </p:blipFill>
        <p:spPr>
          <a:xfrm>
            <a:off x="14741448" y="8343033"/>
            <a:ext cx="1810119" cy="1206747"/>
          </a:xfrm>
          <a:prstGeom prst="rect">
            <a:avLst/>
          </a:prstGeom>
        </p:spPr>
      </p:pic>
      <p:pic>
        <p:nvPicPr>
          <p:cNvPr id="16" name="Picture 15" descr="Test3">
            <a:extLst>
              <a:ext uri="{FF2B5EF4-FFF2-40B4-BE49-F238E27FC236}">
                <a16:creationId xmlns:a16="http://schemas.microsoft.com/office/drawing/2014/main" id="{97B89D08-DFC0-B774-635B-2E0C4A48AAC9}"/>
              </a:ext>
            </a:extLst>
          </p:cNvPr>
          <p:cNvPicPr>
            <a:picLocks noChangeAspect="1"/>
          </p:cNvPicPr>
          <p:nvPr/>
        </p:nvPicPr>
        <p:blipFill>
          <a:blip r:embed="rId113" cstate="email">
            <a:extLst>
              <a:ext uri="{28A0092B-C50C-407E-A947-70E740481C1C}">
                <a14:useLocalDpi xmlns:a14="http://schemas.microsoft.com/office/drawing/2010/main" val="0"/>
              </a:ext>
            </a:extLst>
          </a:blip>
          <a:srcRect/>
          <a:stretch>
            <a:fillRect/>
          </a:stretch>
        </p:blipFill>
        <p:spPr bwMode="auto">
          <a:xfrm>
            <a:off x="14402027" y="9523775"/>
            <a:ext cx="1828800" cy="542925"/>
          </a:xfrm>
          <a:prstGeom prst="rect">
            <a:avLst/>
          </a:prstGeom>
          <a:noFill/>
          <a:ln>
            <a:noFill/>
          </a:ln>
        </p:spPr>
      </p:pic>
      <p:sp>
        <p:nvSpPr>
          <p:cNvPr id="24" name="Rectangle 23">
            <a:extLst>
              <a:ext uri="{FF2B5EF4-FFF2-40B4-BE49-F238E27FC236}">
                <a16:creationId xmlns:a16="http://schemas.microsoft.com/office/drawing/2014/main" id="{E7858972-2C5C-CD60-CCC5-FEE056FBDBFD}"/>
              </a:ext>
            </a:extLst>
          </p:cNvPr>
          <p:cNvSpPr/>
          <p:nvPr/>
        </p:nvSpPr>
        <p:spPr>
          <a:xfrm>
            <a:off x="15462553" y="9997287"/>
            <a:ext cx="720617" cy="2897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a:extLst>
              <a:ext uri="{FF2B5EF4-FFF2-40B4-BE49-F238E27FC236}">
                <a16:creationId xmlns:a16="http://schemas.microsoft.com/office/drawing/2014/main" id="{092612A5-D61F-0788-728E-4352B35B33A2}"/>
              </a:ext>
            </a:extLst>
          </p:cNvPr>
          <p:cNvPicPr>
            <a:picLocks noChangeAspect="1"/>
          </p:cNvPicPr>
          <p:nvPr/>
        </p:nvPicPr>
        <p:blipFill rotWithShape="1">
          <a:blip r:embed="rId114" cstate="print">
            <a:extLst>
              <a:ext uri="{28A0092B-C50C-407E-A947-70E740481C1C}">
                <a14:useLocalDpi xmlns:a14="http://schemas.microsoft.com/office/drawing/2010/main" val="0"/>
              </a:ext>
            </a:extLst>
          </a:blip>
          <a:srcRect t="41870" b="16375"/>
          <a:stretch/>
        </p:blipFill>
        <p:spPr>
          <a:xfrm>
            <a:off x="4355936" y="6091237"/>
            <a:ext cx="1903050" cy="380858"/>
          </a:xfrm>
          <a:prstGeom prst="rect">
            <a:avLst/>
          </a:prstGeom>
        </p:spPr>
      </p:pic>
      <p:pic>
        <p:nvPicPr>
          <p:cNvPr id="21" name="Picture 20">
            <a:extLst>
              <a:ext uri="{FF2B5EF4-FFF2-40B4-BE49-F238E27FC236}">
                <a16:creationId xmlns:a16="http://schemas.microsoft.com/office/drawing/2014/main" id="{910CCDFD-8FAC-13E5-11B0-9154B5B7DEEC}"/>
              </a:ext>
            </a:extLst>
          </p:cNvPr>
          <p:cNvPicPr>
            <a:picLocks noChangeAspect="1"/>
          </p:cNvPicPr>
          <p:nvPr/>
        </p:nvPicPr>
        <p:blipFill>
          <a:blip r:embed="rId115" cstate="email">
            <a:extLst>
              <a:ext uri="{28A0092B-C50C-407E-A947-70E740481C1C}">
                <a14:useLocalDpi xmlns:a14="http://schemas.microsoft.com/office/drawing/2010/main" val="0"/>
              </a:ext>
            </a:extLst>
          </a:blip>
          <a:stretch>
            <a:fillRect/>
          </a:stretch>
        </p:blipFill>
        <p:spPr>
          <a:xfrm>
            <a:off x="6238550" y="5708126"/>
            <a:ext cx="1243833" cy="372264"/>
          </a:xfrm>
          <a:prstGeom prst="rect">
            <a:avLst/>
          </a:prstGeom>
        </p:spPr>
      </p:pic>
      <p:pic>
        <p:nvPicPr>
          <p:cNvPr id="26" name="Picture 25">
            <a:extLst>
              <a:ext uri="{FF2B5EF4-FFF2-40B4-BE49-F238E27FC236}">
                <a16:creationId xmlns:a16="http://schemas.microsoft.com/office/drawing/2014/main" id="{5804832B-5EA3-DDAD-3E04-DCB7C19A1A5B}"/>
              </a:ext>
            </a:extLst>
          </p:cNvPr>
          <p:cNvPicPr>
            <a:picLocks noChangeAspect="1"/>
          </p:cNvPicPr>
          <p:nvPr/>
        </p:nvPicPr>
        <p:blipFill rotWithShape="1">
          <a:blip r:embed="rId116" cstate="print">
            <a:extLst>
              <a:ext uri="{28A0092B-C50C-407E-A947-70E740481C1C}">
                <a14:useLocalDpi xmlns:a14="http://schemas.microsoft.com/office/drawing/2010/main" val="0"/>
              </a:ext>
            </a:extLst>
          </a:blip>
          <a:srcRect/>
          <a:stretch/>
        </p:blipFill>
        <p:spPr>
          <a:xfrm>
            <a:off x="16413049" y="4635623"/>
            <a:ext cx="1453664" cy="420675"/>
          </a:xfrm>
          <a:prstGeom prst="rect">
            <a:avLst/>
          </a:prstGeom>
        </p:spPr>
      </p:pic>
      <p:pic>
        <p:nvPicPr>
          <p:cNvPr id="29" name="Picture 28">
            <a:extLst>
              <a:ext uri="{FF2B5EF4-FFF2-40B4-BE49-F238E27FC236}">
                <a16:creationId xmlns:a16="http://schemas.microsoft.com/office/drawing/2014/main" id="{57621685-708C-FAAF-7A40-D71EE378D4F3}"/>
              </a:ext>
            </a:extLst>
          </p:cNvPr>
          <p:cNvPicPr>
            <a:picLocks noChangeAspect="1"/>
          </p:cNvPicPr>
          <p:nvPr/>
        </p:nvPicPr>
        <p:blipFill>
          <a:blip r:embed="rId117" cstate="email">
            <a:extLst>
              <a:ext uri="{28A0092B-C50C-407E-A947-70E740481C1C}">
                <a14:useLocalDpi xmlns:a14="http://schemas.microsoft.com/office/drawing/2010/main" val="0"/>
              </a:ext>
            </a:extLst>
          </a:blip>
          <a:stretch>
            <a:fillRect/>
          </a:stretch>
        </p:blipFill>
        <p:spPr>
          <a:xfrm>
            <a:off x="6078258" y="6112931"/>
            <a:ext cx="1777596" cy="490262"/>
          </a:xfrm>
          <a:prstGeom prst="rect">
            <a:avLst/>
          </a:prstGeom>
        </p:spPr>
      </p:pic>
      <p:pic>
        <p:nvPicPr>
          <p:cNvPr id="31" name="Picture 30">
            <a:extLst>
              <a:ext uri="{FF2B5EF4-FFF2-40B4-BE49-F238E27FC236}">
                <a16:creationId xmlns:a16="http://schemas.microsoft.com/office/drawing/2014/main" id="{7ED44245-DF0F-EF21-9ED0-657DE76E8420}"/>
              </a:ext>
            </a:extLst>
          </p:cNvPr>
          <p:cNvPicPr>
            <a:picLocks noChangeAspect="1"/>
          </p:cNvPicPr>
          <p:nvPr/>
        </p:nvPicPr>
        <p:blipFill>
          <a:blip r:embed="rId118" cstate="email">
            <a:extLst>
              <a:ext uri="{28A0092B-C50C-407E-A947-70E740481C1C}">
                <a14:useLocalDpi xmlns:a14="http://schemas.microsoft.com/office/drawing/2010/main" val="0"/>
              </a:ext>
            </a:extLst>
          </a:blip>
          <a:stretch>
            <a:fillRect/>
          </a:stretch>
        </p:blipFill>
        <p:spPr>
          <a:xfrm>
            <a:off x="9070122" y="7568666"/>
            <a:ext cx="1623318" cy="550124"/>
          </a:xfrm>
          <a:prstGeom prst="rect">
            <a:avLst/>
          </a:prstGeom>
        </p:spPr>
      </p:pic>
      <p:pic>
        <p:nvPicPr>
          <p:cNvPr id="35" name="Picture 34">
            <a:extLst>
              <a:ext uri="{FF2B5EF4-FFF2-40B4-BE49-F238E27FC236}">
                <a16:creationId xmlns:a16="http://schemas.microsoft.com/office/drawing/2014/main" id="{BF2535AF-BE5B-DDA6-EA5F-6B07CB6F1A27}"/>
              </a:ext>
            </a:extLst>
          </p:cNvPr>
          <p:cNvPicPr>
            <a:picLocks noChangeAspect="1"/>
          </p:cNvPicPr>
          <p:nvPr/>
        </p:nvPicPr>
        <p:blipFill>
          <a:blip r:embed="rId119" cstate="email">
            <a:extLst>
              <a:ext uri="{28A0092B-C50C-407E-A947-70E740481C1C}">
                <a14:useLocalDpi xmlns:a14="http://schemas.microsoft.com/office/drawing/2010/main" val="0"/>
              </a:ext>
            </a:extLst>
          </a:blip>
          <a:stretch>
            <a:fillRect/>
          </a:stretch>
        </p:blipFill>
        <p:spPr>
          <a:xfrm>
            <a:off x="12261858" y="5892791"/>
            <a:ext cx="1327416" cy="671543"/>
          </a:xfrm>
          <a:prstGeom prst="rect">
            <a:avLst/>
          </a:prstGeom>
        </p:spPr>
      </p:pic>
      <p:pic>
        <p:nvPicPr>
          <p:cNvPr id="39" name="Picture 38">
            <a:extLst>
              <a:ext uri="{FF2B5EF4-FFF2-40B4-BE49-F238E27FC236}">
                <a16:creationId xmlns:a16="http://schemas.microsoft.com/office/drawing/2014/main" id="{F1D0E2E5-3FAA-C29D-2A08-146E8D600F4F}"/>
              </a:ext>
            </a:extLst>
          </p:cNvPr>
          <p:cNvPicPr>
            <a:picLocks noChangeAspect="1"/>
          </p:cNvPicPr>
          <p:nvPr/>
        </p:nvPicPr>
        <p:blipFill>
          <a:blip r:embed="rId120" cstate="email">
            <a:extLst>
              <a:ext uri="{28A0092B-C50C-407E-A947-70E740481C1C}">
                <a14:useLocalDpi xmlns:a14="http://schemas.microsoft.com/office/drawing/2010/main" val="0"/>
              </a:ext>
            </a:extLst>
          </a:blip>
          <a:stretch>
            <a:fillRect/>
          </a:stretch>
        </p:blipFill>
        <p:spPr>
          <a:xfrm>
            <a:off x="16429508" y="5544438"/>
            <a:ext cx="1770152" cy="968640"/>
          </a:xfrm>
          <a:prstGeom prst="rect">
            <a:avLst/>
          </a:prstGeom>
        </p:spPr>
      </p:pic>
      <p:pic>
        <p:nvPicPr>
          <p:cNvPr id="41" name="Picture 40">
            <a:extLst>
              <a:ext uri="{FF2B5EF4-FFF2-40B4-BE49-F238E27FC236}">
                <a16:creationId xmlns:a16="http://schemas.microsoft.com/office/drawing/2014/main" id="{12311F35-4CE8-498D-DF20-4D12385B3DCC}"/>
              </a:ext>
            </a:extLst>
          </p:cNvPr>
          <p:cNvPicPr>
            <a:picLocks noChangeAspect="1"/>
          </p:cNvPicPr>
          <p:nvPr/>
        </p:nvPicPr>
        <p:blipFill rotWithShape="1">
          <a:blip r:embed="rId121" cstate="print">
            <a:extLst>
              <a:ext uri="{28A0092B-C50C-407E-A947-70E740481C1C}">
                <a14:useLocalDpi xmlns:a14="http://schemas.microsoft.com/office/drawing/2010/main" val="0"/>
              </a:ext>
            </a:extLst>
          </a:blip>
          <a:srcRect t="19668" b="21521"/>
          <a:stretch/>
        </p:blipFill>
        <p:spPr>
          <a:xfrm>
            <a:off x="11881328" y="5307476"/>
            <a:ext cx="1534949" cy="473924"/>
          </a:xfrm>
          <a:prstGeom prst="rect">
            <a:avLst/>
          </a:prstGeom>
        </p:spPr>
      </p:pic>
      <p:pic>
        <p:nvPicPr>
          <p:cNvPr id="52" name="Picture 51">
            <a:extLst>
              <a:ext uri="{FF2B5EF4-FFF2-40B4-BE49-F238E27FC236}">
                <a16:creationId xmlns:a16="http://schemas.microsoft.com/office/drawing/2014/main" id="{C93CC6AE-3FC7-C981-EA02-83CF1D8E8707}"/>
              </a:ext>
            </a:extLst>
          </p:cNvPr>
          <p:cNvPicPr>
            <a:picLocks noChangeAspect="1"/>
          </p:cNvPicPr>
          <p:nvPr/>
        </p:nvPicPr>
        <p:blipFill rotWithShape="1">
          <a:blip r:embed="rId122" cstate="print">
            <a:extLst>
              <a:ext uri="{28A0092B-C50C-407E-A947-70E740481C1C}">
                <a14:useLocalDpi xmlns:a14="http://schemas.microsoft.com/office/drawing/2010/main" val="0"/>
              </a:ext>
            </a:extLst>
          </a:blip>
          <a:srcRect l="17624" t="29910" r="17261" b="30070"/>
          <a:stretch/>
        </p:blipFill>
        <p:spPr>
          <a:xfrm>
            <a:off x="6884857" y="8563622"/>
            <a:ext cx="1222571" cy="530987"/>
          </a:xfrm>
          <a:prstGeom prst="rect">
            <a:avLst/>
          </a:prstGeom>
        </p:spPr>
      </p:pic>
      <p:pic>
        <p:nvPicPr>
          <p:cNvPr id="28" name="Picture 27">
            <a:extLst>
              <a:ext uri="{FF2B5EF4-FFF2-40B4-BE49-F238E27FC236}">
                <a16:creationId xmlns:a16="http://schemas.microsoft.com/office/drawing/2014/main" id="{3E07C25B-8CB0-CE8E-5C36-2C9FC442D7BA}"/>
              </a:ext>
            </a:extLst>
          </p:cNvPr>
          <p:cNvPicPr>
            <a:picLocks noChangeAspect="1"/>
          </p:cNvPicPr>
          <p:nvPr/>
        </p:nvPicPr>
        <p:blipFill rotWithShape="1">
          <a:blip r:embed="rId123" cstate="print">
            <a:extLst>
              <a:ext uri="{28A0092B-C50C-407E-A947-70E740481C1C}">
                <a14:useLocalDpi xmlns:a14="http://schemas.microsoft.com/office/drawing/2010/main" val="0"/>
              </a:ext>
            </a:extLst>
          </a:blip>
          <a:srcRect b="10495"/>
          <a:stretch/>
        </p:blipFill>
        <p:spPr>
          <a:xfrm>
            <a:off x="9396902" y="5222036"/>
            <a:ext cx="1371264" cy="1049682"/>
          </a:xfrm>
          <a:prstGeom prst="rect">
            <a:avLst/>
          </a:prstGeom>
        </p:spPr>
      </p:pic>
      <p:pic>
        <p:nvPicPr>
          <p:cNvPr id="13" name="Picture 12">
            <a:extLst>
              <a:ext uri="{FF2B5EF4-FFF2-40B4-BE49-F238E27FC236}">
                <a16:creationId xmlns:a16="http://schemas.microsoft.com/office/drawing/2014/main" id="{498DD421-B1CB-49CE-D772-017915B9559E}"/>
              </a:ext>
            </a:extLst>
          </p:cNvPr>
          <p:cNvPicPr>
            <a:picLocks noChangeAspect="1"/>
          </p:cNvPicPr>
          <p:nvPr/>
        </p:nvPicPr>
        <p:blipFill>
          <a:blip r:embed="rId124" cstate="email">
            <a:extLst>
              <a:ext uri="{28A0092B-C50C-407E-A947-70E740481C1C}">
                <a14:useLocalDpi xmlns:a14="http://schemas.microsoft.com/office/drawing/2010/main" val="0"/>
              </a:ext>
            </a:extLst>
          </a:blip>
          <a:stretch>
            <a:fillRect/>
          </a:stretch>
        </p:blipFill>
        <p:spPr>
          <a:xfrm>
            <a:off x="4336494" y="1954237"/>
            <a:ext cx="1177014" cy="921479"/>
          </a:xfrm>
          <a:prstGeom prst="rect">
            <a:avLst/>
          </a:prstGeom>
        </p:spPr>
      </p:pic>
      <p:graphicFrame>
        <p:nvGraphicFramePr>
          <p:cNvPr id="18" name="Object 17">
            <a:extLst>
              <a:ext uri="{FF2B5EF4-FFF2-40B4-BE49-F238E27FC236}">
                <a16:creationId xmlns:a16="http://schemas.microsoft.com/office/drawing/2014/main" id="{814A69A5-4B41-40D7-11E4-886C72FEDAC3}"/>
              </a:ext>
            </a:extLst>
          </p:cNvPr>
          <p:cNvGraphicFramePr>
            <a:graphicFrameLocks noChangeAspect="1"/>
          </p:cNvGraphicFramePr>
          <p:nvPr/>
        </p:nvGraphicFramePr>
        <p:xfrm>
          <a:off x="1644283" y="1825066"/>
          <a:ext cx="982732" cy="632031"/>
        </p:xfrm>
        <a:graphic>
          <a:graphicData uri="http://schemas.openxmlformats.org/presentationml/2006/ole">
            <mc:AlternateContent xmlns:mc="http://schemas.openxmlformats.org/markup-compatibility/2006">
              <mc:Choice xmlns:v="urn:schemas-microsoft-com:vml" Requires="v">
                <p:oleObj name="Acrobat Document" r:id="rId125" imgW="2428748" imgH="1561985" progId="Acrobat.Document.DC">
                  <p:embed/>
                </p:oleObj>
              </mc:Choice>
              <mc:Fallback>
                <p:oleObj name="Acrobat Document" r:id="rId125" imgW="2428748" imgH="1561985" progId="Acrobat.Document.DC">
                  <p:embed/>
                  <p:pic>
                    <p:nvPicPr>
                      <p:cNvPr id="18" name="Object 17">
                        <a:extLst>
                          <a:ext uri="{FF2B5EF4-FFF2-40B4-BE49-F238E27FC236}">
                            <a16:creationId xmlns:a16="http://schemas.microsoft.com/office/drawing/2014/main" id="{814A69A5-4B41-40D7-11E4-886C72FEDAC3}"/>
                          </a:ext>
                        </a:extLst>
                      </p:cNvPr>
                      <p:cNvPicPr/>
                      <p:nvPr/>
                    </p:nvPicPr>
                    <p:blipFill>
                      <a:blip r:embed="rId126"/>
                      <a:stretch>
                        <a:fillRect/>
                      </a:stretch>
                    </p:blipFill>
                    <p:spPr>
                      <a:xfrm>
                        <a:off x="1644283" y="1825066"/>
                        <a:ext cx="982732" cy="632031"/>
                      </a:xfrm>
                      <a:prstGeom prst="rect">
                        <a:avLst/>
                      </a:prstGeom>
                    </p:spPr>
                  </p:pic>
                </p:oleObj>
              </mc:Fallback>
            </mc:AlternateContent>
          </a:graphicData>
        </a:graphic>
      </p:graphicFrame>
      <p:pic>
        <p:nvPicPr>
          <p:cNvPr id="37" name="Picture 36">
            <a:extLst>
              <a:ext uri="{FF2B5EF4-FFF2-40B4-BE49-F238E27FC236}">
                <a16:creationId xmlns:a16="http://schemas.microsoft.com/office/drawing/2014/main" id="{6A9F4738-1FFE-44A3-A35D-D22BC4B7A307}"/>
              </a:ext>
            </a:extLst>
          </p:cNvPr>
          <p:cNvPicPr>
            <a:picLocks noChangeAspect="1"/>
          </p:cNvPicPr>
          <p:nvPr/>
        </p:nvPicPr>
        <p:blipFill>
          <a:blip r:embed="rId127" cstate="email">
            <a:extLst>
              <a:ext uri="{28A0092B-C50C-407E-A947-70E740481C1C}">
                <a14:useLocalDpi xmlns:a14="http://schemas.microsoft.com/office/drawing/2010/main" val="0"/>
              </a:ext>
            </a:extLst>
          </a:blip>
          <a:stretch>
            <a:fillRect/>
          </a:stretch>
        </p:blipFill>
        <p:spPr>
          <a:xfrm>
            <a:off x="11101667" y="7601565"/>
            <a:ext cx="1585289" cy="443880"/>
          </a:xfrm>
          <a:prstGeom prst="rect">
            <a:avLst/>
          </a:prstGeom>
        </p:spPr>
      </p:pic>
      <p:pic>
        <p:nvPicPr>
          <p:cNvPr id="44" name="Picture 43">
            <a:extLst>
              <a:ext uri="{FF2B5EF4-FFF2-40B4-BE49-F238E27FC236}">
                <a16:creationId xmlns:a16="http://schemas.microsoft.com/office/drawing/2014/main" id="{3F85D502-435B-D199-A317-75680060F1C6}"/>
              </a:ext>
            </a:extLst>
          </p:cNvPr>
          <p:cNvPicPr>
            <a:picLocks noChangeAspect="1"/>
          </p:cNvPicPr>
          <p:nvPr/>
        </p:nvPicPr>
        <p:blipFill>
          <a:blip r:embed="rId128" cstate="email">
            <a:extLst>
              <a:ext uri="{28A0092B-C50C-407E-A947-70E740481C1C}">
                <a14:useLocalDpi xmlns:a14="http://schemas.microsoft.com/office/drawing/2010/main" val="0"/>
              </a:ext>
            </a:extLst>
          </a:blip>
          <a:stretch>
            <a:fillRect/>
          </a:stretch>
        </p:blipFill>
        <p:spPr>
          <a:xfrm>
            <a:off x="13000530" y="6934293"/>
            <a:ext cx="1473912" cy="491304"/>
          </a:xfrm>
          <a:prstGeom prst="rect">
            <a:avLst/>
          </a:prstGeom>
        </p:spPr>
      </p:pic>
      <p:pic>
        <p:nvPicPr>
          <p:cNvPr id="51" name="Picture 50">
            <a:extLst>
              <a:ext uri="{FF2B5EF4-FFF2-40B4-BE49-F238E27FC236}">
                <a16:creationId xmlns:a16="http://schemas.microsoft.com/office/drawing/2014/main" id="{536958F8-275E-CDFC-21A6-F587D1E1ADF1}"/>
              </a:ext>
            </a:extLst>
          </p:cNvPr>
          <p:cNvPicPr>
            <a:picLocks noChangeAspect="1"/>
          </p:cNvPicPr>
          <p:nvPr/>
        </p:nvPicPr>
        <p:blipFill rotWithShape="1">
          <a:blip r:embed="rId129" cstate="print">
            <a:extLst>
              <a:ext uri="{28A0092B-C50C-407E-A947-70E740481C1C}">
                <a14:useLocalDpi xmlns:a14="http://schemas.microsoft.com/office/drawing/2010/main" val="0"/>
              </a:ext>
            </a:extLst>
          </a:blip>
          <a:srcRect l="17995" t="15732" r="17471" b="12419"/>
          <a:stretch/>
        </p:blipFill>
        <p:spPr>
          <a:xfrm>
            <a:off x="10848006" y="5577578"/>
            <a:ext cx="1019442" cy="1135001"/>
          </a:xfrm>
          <a:prstGeom prst="rect">
            <a:avLst/>
          </a:prstGeom>
        </p:spPr>
      </p:pic>
      <p:pic>
        <p:nvPicPr>
          <p:cNvPr id="59" name="Picture 58">
            <a:extLst>
              <a:ext uri="{FF2B5EF4-FFF2-40B4-BE49-F238E27FC236}">
                <a16:creationId xmlns:a16="http://schemas.microsoft.com/office/drawing/2014/main" id="{3010B29D-F479-F464-D564-B93F19FBE7F4}"/>
              </a:ext>
            </a:extLst>
          </p:cNvPr>
          <p:cNvPicPr>
            <a:picLocks noChangeAspect="1"/>
          </p:cNvPicPr>
          <p:nvPr/>
        </p:nvPicPr>
        <p:blipFill rotWithShape="1">
          <a:blip r:embed="rId130" cstate="print">
            <a:extLst>
              <a:ext uri="{28A0092B-C50C-407E-A947-70E740481C1C}">
                <a14:useLocalDpi xmlns:a14="http://schemas.microsoft.com/office/drawing/2010/main" val="0"/>
              </a:ext>
            </a:extLst>
          </a:blip>
          <a:srcRect l="7124" t="32936" r="6709" b="24596"/>
          <a:stretch/>
        </p:blipFill>
        <p:spPr>
          <a:xfrm>
            <a:off x="8123072" y="3808775"/>
            <a:ext cx="1755669" cy="576861"/>
          </a:xfrm>
          <a:prstGeom prst="rect">
            <a:avLst/>
          </a:prstGeom>
        </p:spPr>
      </p:pic>
      <p:pic>
        <p:nvPicPr>
          <p:cNvPr id="61" name="Picture 60">
            <a:extLst>
              <a:ext uri="{FF2B5EF4-FFF2-40B4-BE49-F238E27FC236}">
                <a16:creationId xmlns:a16="http://schemas.microsoft.com/office/drawing/2014/main" id="{7838B531-DB7D-12EA-63D8-0756025087E7}"/>
              </a:ext>
            </a:extLst>
          </p:cNvPr>
          <p:cNvPicPr>
            <a:picLocks noChangeAspect="1"/>
          </p:cNvPicPr>
          <p:nvPr/>
        </p:nvPicPr>
        <p:blipFill>
          <a:blip r:embed="rId131" cstate="email">
            <a:extLst>
              <a:ext uri="{28A0092B-C50C-407E-A947-70E740481C1C}">
                <a14:useLocalDpi xmlns:a14="http://schemas.microsoft.com/office/drawing/2010/main" val="0"/>
              </a:ext>
            </a:extLst>
          </a:blip>
          <a:stretch>
            <a:fillRect/>
          </a:stretch>
        </p:blipFill>
        <p:spPr>
          <a:xfrm>
            <a:off x="3937130" y="4633236"/>
            <a:ext cx="1468391" cy="646092"/>
          </a:xfrm>
          <a:prstGeom prst="rect">
            <a:avLst/>
          </a:prstGeom>
        </p:spPr>
      </p:pic>
      <p:pic>
        <p:nvPicPr>
          <p:cNvPr id="70" name="Picture 69">
            <a:extLst>
              <a:ext uri="{FF2B5EF4-FFF2-40B4-BE49-F238E27FC236}">
                <a16:creationId xmlns:a16="http://schemas.microsoft.com/office/drawing/2014/main" id="{B28D0F28-CC6C-5D7B-3499-06D28FFC2CF4}"/>
              </a:ext>
            </a:extLst>
          </p:cNvPr>
          <p:cNvPicPr>
            <a:picLocks noChangeAspect="1"/>
          </p:cNvPicPr>
          <p:nvPr/>
        </p:nvPicPr>
        <p:blipFill>
          <a:blip r:embed="rId132" cstate="print">
            <a:extLst>
              <a:ext uri="{28A0092B-C50C-407E-A947-70E740481C1C}">
                <a14:useLocalDpi xmlns:a14="http://schemas.microsoft.com/office/drawing/2010/main" val="0"/>
              </a:ext>
            </a:extLst>
          </a:blip>
          <a:stretch>
            <a:fillRect/>
          </a:stretch>
        </p:blipFill>
        <p:spPr>
          <a:xfrm>
            <a:off x="3942240" y="4157780"/>
            <a:ext cx="1201062" cy="340301"/>
          </a:xfrm>
          <a:prstGeom prst="rect">
            <a:avLst/>
          </a:prstGeom>
        </p:spPr>
      </p:pic>
      <p:grpSp>
        <p:nvGrpSpPr>
          <p:cNvPr id="3" name="Group 11">
            <a:extLst>
              <a:ext uri="{FF2B5EF4-FFF2-40B4-BE49-F238E27FC236}">
                <a16:creationId xmlns:a16="http://schemas.microsoft.com/office/drawing/2014/main" id="{EB9847B1-C67B-4017-6FC3-ED3DBAF20EF0}"/>
              </a:ext>
            </a:extLst>
          </p:cNvPr>
          <p:cNvGrpSpPr/>
          <p:nvPr/>
        </p:nvGrpSpPr>
        <p:grpSpPr>
          <a:xfrm>
            <a:off x="458042" y="190500"/>
            <a:ext cx="5030240" cy="856066"/>
            <a:chOff x="0" y="55897"/>
            <a:chExt cx="11501943" cy="1382268"/>
          </a:xfrm>
        </p:grpSpPr>
        <p:sp>
          <p:nvSpPr>
            <p:cNvPr id="22" name="Freeform 12">
              <a:extLst>
                <a:ext uri="{FF2B5EF4-FFF2-40B4-BE49-F238E27FC236}">
                  <a16:creationId xmlns:a16="http://schemas.microsoft.com/office/drawing/2014/main" id="{1E46E83E-C5A0-7DFB-AF62-50573E4C4EFD}"/>
                </a:ext>
              </a:extLst>
            </p:cNvPr>
            <p:cNvSpPr/>
            <p:nvPr/>
          </p:nvSpPr>
          <p:spPr>
            <a:xfrm>
              <a:off x="0" y="55897"/>
              <a:ext cx="11501943" cy="1382268"/>
            </a:xfrm>
            <a:custGeom>
              <a:avLst/>
              <a:gdLst/>
              <a:ahLst/>
              <a:cxnLst/>
              <a:rect l="l" t="t" r="r" b="b"/>
              <a:pathLst>
                <a:path w="11501943" h="1382268">
                  <a:moveTo>
                    <a:pt x="0" y="230378"/>
                  </a:moveTo>
                  <a:cubicBezTo>
                    <a:pt x="0" y="103124"/>
                    <a:pt x="81442" y="0"/>
                    <a:pt x="181940" y="0"/>
                  </a:cubicBezTo>
                  <a:lnTo>
                    <a:pt x="11320003" y="0"/>
                  </a:lnTo>
                  <a:cubicBezTo>
                    <a:pt x="11420501" y="0"/>
                    <a:pt x="11501943" y="103124"/>
                    <a:pt x="11501943" y="230378"/>
                  </a:cubicBezTo>
                  <a:lnTo>
                    <a:pt x="11501943" y="1151890"/>
                  </a:lnTo>
                  <a:cubicBezTo>
                    <a:pt x="11501943" y="1279144"/>
                    <a:pt x="11420501" y="1382268"/>
                    <a:pt x="11320003" y="1382268"/>
                  </a:cubicBezTo>
                  <a:lnTo>
                    <a:pt x="181940" y="1382268"/>
                  </a:lnTo>
                  <a:cubicBezTo>
                    <a:pt x="81442" y="1382268"/>
                    <a:pt x="0" y="1279144"/>
                    <a:pt x="0" y="1151890"/>
                  </a:cubicBezTo>
                  <a:close/>
                </a:path>
              </a:pathLst>
            </a:custGeom>
            <a:solidFill>
              <a:srgbClr val="ECCC56"/>
            </a:solidFill>
          </p:spPr>
        </p:sp>
      </p:grpSp>
      <p:sp>
        <p:nvSpPr>
          <p:cNvPr id="2" name="Title 1">
            <a:extLst>
              <a:ext uri="{FF2B5EF4-FFF2-40B4-BE49-F238E27FC236}">
                <a16:creationId xmlns:a16="http://schemas.microsoft.com/office/drawing/2014/main" id="{806D113B-933F-4BCF-9E6B-969A09330F26}"/>
              </a:ext>
            </a:extLst>
          </p:cNvPr>
          <p:cNvSpPr>
            <a:spLocks noGrp="1"/>
          </p:cNvSpPr>
          <p:nvPr>
            <p:ph type="title" idx="4294967295"/>
          </p:nvPr>
        </p:nvSpPr>
        <p:spPr>
          <a:xfrm>
            <a:off x="808977" y="273844"/>
            <a:ext cx="7910594" cy="754856"/>
          </a:xfrm>
        </p:spPr>
        <p:txBody>
          <a:bodyPr>
            <a:normAutofit/>
          </a:bodyPr>
          <a:lstStyle/>
          <a:p>
            <a:r>
              <a:rPr lang="da-DK" sz="4000" b="1" dirty="0">
                <a:solidFill>
                  <a:schemeClr val="bg1"/>
                </a:solidFill>
                <a:latin typeface="Poppins" panose="00000500000000000000" pitchFamily="2" charset="0"/>
                <a:cs typeface="Poppins" panose="00000500000000000000" pitchFamily="2" charset="0"/>
              </a:rPr>
              <a:t>Our Members</a:t>
            </a:r>
            <a:endParaRPr lang="en-US" sz="4000" b="1" dirty="0">
              <a:solidFill>
                <a:schemeClr val="bg1"/>
              </a:solidFill>
              <a:latin typeface="Poppins" panose="00000500000000000000" pitchFamily="2" charset="0"/>
              <a:cs typeface="Poppins" panose="00000500000000000000" pitchFamily="2" charset="0"/>
            </a:endParaRPr>
          </a:p>
        </p:txBody>
      </p:sp>
      <p:sp>
        <p:nvSpPr>
          <p:cNvPr id="25" name="Freeform 118">
            <a:extLst>
              <a:ext uri="{FF2B5EF4-FFF2-40B4-BE49-F238E27FC236}">
                <a16:creationId xmlns:a16="http://schemas.microsoft.com/office/drawing/2014/main" id="{59B55E51-A5B1-6BA7-F188-D1B75E3F3820}"/>
              </a:ext>
            </a:extLst>
          </p:cNvPr>
          <p:cNvSpPr/>
          <p:nvPr/>
        </p:nvSpPr>
        <p:spPr>
          <a:xfrm>
            <a:off x="15213437" y="364604"/>
            <a:ext cx="2529328" cy="543806"/>
          </a:xfrm>
          <a:custGeom>
            <a:avLst/>
            <a:gdLst/>
            <a:ahLst/>
            <a:cxnLst/>
            <a:rect l="l" t="t" r="r" b="b"/>
            <a:pathLst>
              <a:path w="2529328" h="543806">
                <a:moveTo>
                  <a:pt x="0" y="0"/>
                </a:moveTo>
                <a:lnTo>
                  <a:pt x="2529328" y="0"/>
                </a:lnTo>
                <a:lnTo>
                  <a:pt x="2529328" y="543805"/>
                </a:lnTo>
                <a:lnTo>
                  <a:pt x="0" y="543805"/>
                </a:lnTo>
                <a:lnTo>
                  <a:pt x="0" y="0"/>
                </a:lnTo>
                <a:close/>
              </a:path>
            </a:pathLst>
          </a:custGeom>
          <a:blipFill>
            <a:blip r:embed="rId133" cstate="email">
              <a:extLst>
                <a:ext uri="{28A0092B-C50C-407E-A947-70E740481C1C}">
                  <a14:useLocalDpi xmlns:a14="http://schemas.microsoft.com/office/drawing/2010/main" val="0"/>
                </a:ext>
              </a:extLst>
            </a:blip>
            <a:stretch>
              <a:fillRect/>
            </a:stretch>
          </a:blipFill>
        </p:spPr>
      </p:sp>
      <p:pic>
        <p:nvPicPr>
          <p:cNvPr id="34" name="Picture 33">
            <a:extLst>
              <a:ext uri="{FF2B5EF4-FFF2-40B4-BE49-F238E27FC236}">
                <a16:creationId xmlns:a16="http://schemas.microsoft.com/office/drawing/2014/main" id="{5440D63D-71BD-6039-390C-903D70651534}"/>
              </a:ext>
            </a:extLst>
          </p:cNvPr>
          <p:cNvPicPr>
            <a:picLocks noChangeAspect="1"/>
          </p:cNvPicPr>
          <p:nvPr/>
        </p:nvPicPr>
        <p:blipFill rotWithShape="1">
          <a:blip r:embed="rId134" cstate="print">
            <a:extLst>
              <a:ext uri="{28A0092B-C50C-407E-A947-70E740481C1C}">
                <a14:useLocalDpi xmlns:a14="http://schemas.microsoft.com/office/drawing/2010/main" val="0"/>
              </a:ext>
            </a:extLst>
          </a:blip>
          <a:srcRect/>
          <a:stretch/>
        </p:blipFill>
        <p:spPr>
          <a:xfrm>
            <a:off x="2504789" y="4555500"/>
            <a:ext cx="1197980" cy="643936"/>
          </a:xfrm>
          <a:prstGeom prst="rect">
            <a:avLst/>
          </a:prstGeom>
        </p:spPr>
      </p:pic>
    </p:spTree>
    <p:extLst>
      <p:ext uri="{BB962C8B-B14F-4D97-AF65-F5344CB8AC3E}">
        <p14:creationId xmlns:p14="http://schemas.microsoft.com/office/powerpoint/2010/main" val="1472662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extLst>
                <a:ext uri="{28A0092B-C50C-407E-A947-70E740481C1C}">
                  <a14:useLocalDpi xmlns:a14="http://schemas.microsoft.com/office/drawing/2010/main" val="0"/>
                </a:ext>
              </a:extLst>
            </a:blip>
            <a:stretch>
              <a:fillRect/>
            </a:stretch>
          </a:blipFill>
        </p:spPr>
      </p:sp>
      <p:grpSp>
        <p:nvGrpSpPr>
          <p:cNvPr id="3" name="Group 3"/>
          <p:cNvGrpSpPr/>
          <p:nvPr/>
        </p:nvGrpSpPr>
        <p:grpSpPr>
          <a:xfrm>
            <a:off x="741306" y="343550"/>
            <a:ext cx="13140500" cy="1152942"/>
            <a:chOff x="0" y="0"/>
            <a:chExt cx="17520666" cy="1637906"/>
          </a:xfrm>
        </p:grpSpPr>
        <p:sp>
          <p:nvSpPr>
            <p:cNvPr id="4" name="Freeform 4"/>
            <p:cNvSpPr/>
            <p:nvPr/>
          </p:nvSpPr>
          <p:spPr>
            <a:xfrm>
              <a:off x="0" y="0"/>
              <a:ext cx="17520594" cy="1637919"/>
            </a:xfrm>
            <a:custGeom>
              <a:avLst/>
              <a:gdLst/>
              <a:ahLst/>
              <a:cxnLst/>
              <a:rect l="l" t="t" r="r" b="b"/>
              <a:pathLst>
                <a:path w="17520594" h="1637919">
                  <a:moveTo>
                    <a:pt x="0" y="272923"/>
                  </a:moveTo>
                  <a:cubicBezTo>
                    <a:pt x="0" y="122174"/>
                    <a:pt x="92000" y="0"/>
                    <a:pt x="205517" y="0"/>
                  </a:cubicBezTo>
                  <a:lnTo>
                    <a:pt x="17315076" y="0"/>
                  </a:lnTo>
                  <a:cubicBezTo>
                    <a:pt x="17428594" y="0"/>
                    <a:pt x="17520594" y="122174"/>
                    <a:pt x="17520594" y="272923"/>
                  </a:cubicBezTo>
                  <a:lnTo>
                    <a:pt x="17520594" y="1364869"/>
                  </a:lnTo>
                  <a:cubicBezTo>
                    <a:pt x="17520594" y="1515618"/>
                    <a:pt x="17428594" y="1637792"/>
                    <a:pt x="17315076" y="1637792"/>
                  </a:cubicBezTo>
                  <a:lnTo>
                    <a:pt x="205517" y="1637792"/>
                  </a:lnTo>
                  <a:cubicBezTo>
                    <a:pt x="92000" y="1637919"/>
                    <a:pt x="0" y="1515745"/>
                    <a:pt x="0" y="1364869"/>
                  </a:cubicBezTo>
                  <a:close/>
                </a:path>
              </a:pathLst>
            </a:custGeom>
            <a:solidFill>
              <a:srgbClr val="ECCC56"/>
            </a:solidFill>
          </p:spPr>
        </p:sp>
      </p:grpSp>
      <p:sp>
        <p:nvSpPr>
          <p:cNvPr id="5" name="TextBox 5"/>
          <p:cNvSpPr txBox="1"/>
          <p:nvPr/>
        </p:nvSpPr>
        <p:spPr>
          <a:xfrm>
            <a:off x="1062950" y="733620"/>
            <a:ext cx="3159545" cy="603885"/>
          </a:xfrm>
          <a:prstGeom prst="rect">
            <a:avLst/>
          </a:prstGeom>
        </p:spPr>
        <p:txBody>
          <a:bodyPr lIns="0" tIns="0" rIns="0" bIns="0" rtlCol="0" anchor="t">
            <a:spAutoFit/>
          </a:bodyPr>
          <a:lstStyle/>
          <a:p>
            <a:pPr marL="0" marR="0" lvl="0" indent="0" algn="l" defTabSz="914400" rtl="0" eaLnBrk="1" fontAlgn="auto" latinLnBrk="0" hangingPunct="1">
              <a:lnSpc>
                <a:spcPts val="4319"/>
              </a:lnSpc>
              <a:spcBef>
                <a:spcPts val="0"/>
              </a:spcBef>
              <a:spcAft>
                <a:spcPts val="0"/>
              </a:spcAft>
              <a:buClrTx/>
              <a:buSzTx/>
              <a:buFontTx/>
              <a:buNone/>
              <a:tabLst/>
              <a:defRPr/>
            </a:pPr>
            <a:r>
              <a:rPr kumimoji="0" lang="en-US" sz="3999" b="0" i="0" u="none" strike="noStrike" kern="1200" cap="none" spc="0" normalizeH="0" baseline="0" noProof="0" dirty="0">
                <a:ln>
                  <a:noFill/>
                </a:ln>
                <a:solidFill>
                  <a:srgbClr val="FFFFFF"/>
                </a:solidFill>
                <a:effectLst/>
                <a:uLnTx/>
                <a:uFillTx/>
                <a:latin typeface="Poppins Ultra-Bold"/>
                <a:ea typeface="+mn-ea"/>
                <a:cs typeface="+mn-cs"/>
              </a:rPr>
              <a:t>PIKOM CIOs</a:t>
            </a:r>
          </a:p>
        </p:txBody>
      </p:sp>
      <p:sp>
        <p:nvSpPr>
          <p:cNvPr id="6" name="Freeform 6" descr="C:\Users\membership02\Desktop\images.jpg"/>
          <p:cNvSpPr/>
          <p:nvPr/>
        </p:nvSpPr>
        <p:spPr>
          <a:xfrm>
            <a:off x="1497072" y="6312110"/>
            <a:ext cx="905142" cy="905141"/>
          </a:xfrm>
          <a:custGeom>
            <a:avLst/>
            <a:gdLst/>
            <a:ahLst/>
            <a:cxnLst/>
            <a:rect l="l" t="t" r="r" b="b"/>
            <a:pathLst>
              <a:path w="905142" h="905141">
                <a:moveTo>
                  <a:pt x="0" y="0"/>
                </a:moveTo>
                <a:lnTo>
                  <a:pt x="905143" y="0"/>
                </a:lnTo>
                <a:lnTo>
                  <a:pt x="905143" y="905141"/>
                </a:lnTo>
                <a:lnTo>
                  <a:pt x="0" y="905141"/>
                </a:lnTo>
                <a:lnTo>
                  <a:pt x="0" y="0"/>
                </a:lnTo>
                <a:close/>
              </a:path>
            </a:pathLst>
          </a:custGeom>
          <a:blipFill>
            <a:blip r:embed="rId3">
              <a:extLst>
                <a:ext uri="{28A0092B-C50C-407E-A947-70E740481C1C}">
                  <a14:useLocalDpi xmlns:a14="http://schemas.microsoft.com/office/drawing/2010/main" val="0"/>
                </a:ext>
              </a:extLst>
            </a:blip>
            <a:stretch>
              <a:fillRect/>
            </a:stretch>
          </a:blipFill>
        </p:spPr>
      </p:sp>
      <p:sp>
        <p:nvSpPr>
          <p:cNvPr id="7" name="Freeform 7" descr="C:\Users\membership02\Desktop\apm.gif"/>
          <p:cNvSpPr/>
          <p:nvPr/>
        </p:nvSpPr>
        <p:spPr>
          <a:xfrm>
            <a:off x="9308151" y="1992091"/>
            <a:ext cx="975115" cy="665878"/>
          </a:xfrm>
          <a:custGeom>
            <a:avLst/>
            <a:gdLst/>
            <a:ahLst/>
            <a:cxnLst/>
            <a:rect l="l" t="t" r="r" b="b"/>
            <a:pathLst>
              <a:path w="975115" h="665878">
                <a:moveTo>
                  <a:pt x="0" y="0"/>
                </a:moveTo>
                <a:lnTo>
                  <a:pt x="975116" y="0"/>
                </a:lnTo>
                <a:lnTo>
                  <a:pt x="975116" y="665878"/>
                </a:lnTo>
                <a:lnTo>
                  <a:pt x="0" y="665878"/>
                </a:lnTo>
                <a:lnTo>
                  <a:pt x="0" y="0"/>
                </a:lnTo>
                <a:close/>
              </a:path>
            </a:pathLst>
          </a:custGeom>
          <a:blipFill>
            <a:blip r:embed="rId4" cstate="print">
              <a:extLst>
                <a:ext uri="{28A0092B-C50C-407E-A947-70E740481C1C}">
                  <a14:useLocalDpi xmlns:a14="http://schemas.microsoft.com/office/drawing/2010/main" val="0"/>
                </a:ext>
              </a:extLst>
            </a:blip>
            <a:stretch>
              <a:fillRect b="7640"/>
            </a:stretch>
          </a:blipFill>
        </p:spPr>
      </p:sp>
      <p:sp>
        <p:nvSpPr>
          <p:cNvPr id="8" name="Freeform 8"/>
          <p:cNvSpPr/>
          <p:nvPr/>
        </p:nvSpPr>
        <p:spPr>
          <a:xfrm>
            <a:off x="2586176" y="6136049"/>
            <a:ext cx="1200836" cy="850968"/>
          </a:xfrm>
          <a:custGeom>
            <a:avLst/>
            <a:gdLst/>
            <a:ahLst/>
            <a:cxnLst/>
            <a:rect l="l" t="t" r="r" b="b"/>
            <a:pathLst>
              <a:path w="1200836" h="850968">
                <a:moveTo>
                  <a:pt x="0" y="0"/>
                </a:moveTo>
                <a:lnTo>
                  <a:pt x="1200836" y="0"/>
                </a:lnTo>
                <a:lnTo>
                  <a:pt x="1200836" y="850968"/>
                </a:lnTo>
                <a:lnTo>
                  <a:pt x="0" y="850968"/>
                </a:lnTo>
                <a:lnTo>
                  <a:pt x="0" y="0"/>
                </a:lnTo>
                <a:close/>
              </a:path>
            </a:pathLst>
          </a:custGeom>
          <a:blipFill>
            <a:blip r:embed="rId5" cstate="screen">
              <a:extLst>
                <a:ext uri="{28A0092B-C50C-407E-A947-70E740481C1C}">
                  <a14:useLocalDpi xmlns:a14="http://schemas.microsoft.com/office/drawing/2010/main" val="0"/>
                </a:ext>
              </a:extLst>
            </a:blip>
            <a:stretch>
              <a:fillRect/>
            </a:stretch>
          </a:blipFill>
        </p:spPr>
      </p:sp>
      <p:sp>
        <p:nvSpPr>
          <p:cNvPr id="9" name="Freeform 9"/>
          <p:cNvSpPr/>
          <p:nvPr/>
        </p:nvSpPr>
        <p:spPr>
          <a:xfrm>
            <a:off x="7141228" y="6729694"/>
            <a:ext cx="1282096" cy="607191"/>
          </a:xfrm>
          <a:custGeom>
            <a:avLst/>
            <a:gdLst/>
            <a:ahLst/>
            <a:cxnLst/>
            <a:rect l="l" t="t" r="r" b="b"/>
            <a:pathLst>
              <a:path w="1282096" h="607191">
                <a:moveTo>
                  <a:pt x="0" y="0"/>
                </a:moveTo>
                <a:lnTo>
                  <a:pt x="1282096" y="0"/>
                </a:lnTo>
                <a:lnTo>
                  <a:pt x="1282096" y="607190"/>
                </a:lnTo>
                <a:lnTo>
                  <a:pt x="0" y="607190"/>
                </a:lnTo>
                <a:lnTo>
                  <a:pt x="0" y="0"/>
                </a:lnTo>
                <a:close/>
              </a:path>
            </a:pathLst>
          </a:custGeom>
          <a:blipFill>
            <a:blip r:embed="rId6" cstate="screen">
              <a:extLst>
                <a:ext uri="{28A0092B-C50C-407E-A947-70E740481C1C}">
                  <a14:useLocalDpi xmlns:a14="http://schemas.microsoft.com/office/drawing/2010/main" val="0"/>
                </a:ext>
              </a:extLst>
            </a:blip>
            <a:stretch>
              <a:fillRect/>
            </a:stretch>
          </a:blipFill>
        </p:spPr>
      </p:sp>
      <p:sp>
        <p:nvSpPr>
          <p:cNvPr id="10" name="Freeform 10" descr="C:\Documents and Settings\MEMBERSHIP02\Desktop\Petronas%20Chemicals%20Group%20Bhd.png"/>
          <p:cNvSpPr/>
          <p:nvPr/>
        </p:nvSpPr>
        <p:spPr>
          <a:xfrm>
            <a:off x="8793507" y="4939726"/>
            <a:ext cx="1164721" cy="855482"/>
          </a:xfrm>
          <a:custGeom>
            <a:avLst/>
            <a:gdLst/>
            <a:ahLst/>
            <a:cxnLst/>
            <a:rect l="l" t="t" r="r" b="b"/>
            <a:pathLst>
              <a:path w="1164721" h="855482">
                <a:moveTo>
                  <a:pt x="0" y="0"/>
                </a:moveTo>
                <a:lnTo>
                  <a:pt x="1164721" y="0"/>
                </a:lnTo>
                <a:lnTo>
                  <a:pt x="1164721" y="855482"/>
                </a:lnTo>
                <a:lnTo>
                  <a:pt x="0" y="855482"/>
                </a:lnTo>
                <a:lnTo>
                  <a:pt x="0" y="0"/>
                </a:lnTo>
                <a:close/>
              </a:path>
            </a:pathLst>
          </a:custGeom>
          <a:blipFill>
            <a:blip r:embed="rId7" cstate="print">
              <a:extLst>
                <a:ext uri="{28A0092B-C50C-407E-A947-70E740481C1C}">
                  <a14:useLocalDpi xmlns:a14="http://schemas.microsoft.com/office/drawing/2010/main" val="0"/>
                </a:ext>
              </a:extLst>
            </a:blip>
            <a:stretch>
              <a:fillRect r="-264"/>
            </a:stretch>
          </a:blipFill>
        </p:spPr>
      </p:sp>
      <p:sp>
        <p:nvSpPr>
          <p:cNvPr id="11" name="Freeform 11" descr="C:\Documents and Settings\MEMBERSHIP02\Desktop\SI_BAT_7RYJ8N11.gif"/>
          <p:cNvSpPr/>
          <p:nvPr/>
        </p:nvSpPr>
        <p:spPr>
          <a:xfrm>
            <a:off x="12944521" y="8834770"/>
            <a:ext cx="1239208" cy="990915"/>
          </a:xfrm>
          <a:custGeom>
            <a:avLst/>
            <a:gdLst/>
            <a:ahLst/>
            <a:cxnLst/>
            <a:rect l="l" t="t" r="r" b="b"/>
            <a:pathLst>
              <a:path w="1239208" h="990915">
                <a:moveTo>
                  <a:pt x="0" y="0"/>
                </a:moveTo>
                <a:lnTo>
                  <a:pt x="1239208" y="0"/>
                </a:lnTo>
                <a:lnTo>
                  <a:pt x="1239208" y="990915"/>
                </a:lnTo>
                <a:lnTo>
                  <a:pt x="0" y="990915"/>
                </a:lnTo>
                <a:lnTo>
                  <a:pt x="0" y="0"/>
                </a:lnTo>
                <a:close/>
              </a:path>
            </a:pathLst>
          </a:custGeom>
          <a:blipFill>
            <a:blip r:embed="rId8" cstate="email">
              <a:extLst>
                <a:ext uri="{28A0092B-C50C-407E-A947-70E740481C1C}">
                  <a14:useLocalDpi xmlns:a14="http://schemas.microsoft.com/office/drawing/2010/main" val="0"/>
                </a:ext>
              </a:extLst>
            </a:blip>
            <a:stretch>
              <a:fillRect/>
            </a:stretch>
          </a:blipFill>
        </p:spPr>
      </p:sp>
      <p:sp>
        <p:nvSpPr>
          <p:cNvPr id="12" name="Freeform 12" descr="C:\Users\MEMBERSHIP01\Desktop\ambankgroup_logo.gif"/>
          <p:cNvSpPr/>
          <p:nvPr/>
        </p:nvSpPr>
        <p:spPr>
          <a:xfrm>
            <a:off x="2613262" y="4318992"/>
            <a:ext cx="1455902" cy="604933"/>
          </a:xfrm>
          <a:custGeom>
            <a:avLst/>
            <a:gdLst/>
            <a:ahLst/>
            <a:cxnLst/>
            <a:rect l="l" t="t" r="r" b="b"/>
            <a:pathLst>
              <a:path w="1455902" h="604933">
                <a:moveTo>
                  <a:pt x="0" y="0"/>
                </a:moveTo>
                <a:lnTo>
                  <a:pt x="1455902" y="0"/>
                </a:lnTo>
                <a:lnTo>
                  <a:pt x="1455902" y="604932"/>
                </a:lnTo>
                <a:lnTo>
                  <a:pt x="0" y="604932"/>
                </a:lnTo>
                <a:lnTo>
                  <a:pt x="0" y="0"/>
                </a:lnTo>
                <a:close/>
              </a:path>
            </a:pathLst>
          </a:custGeom>
          <a:blipFill>
            <a:blip r:embed="rId9" cstate="screen">
              <a:extLst>
                <a:ext uri="{28A0092B-C50C-407E-A947-70E740481C1C}">
                  <a14:useLocalDpi xmlns:a14="http://schemas.microsoft.com/office/drawing/2010/main" val="0"/>
                </a:ext>
              </a:extLst>
            </a:blip>
            <a:stretch>
              <a:fillRect/>
            </a:stretch>
          </a:blipFill>
        </p:spPr>
      </p:sp>
      <p:sp>
        <p:nvSpPr>
          <p:cNvPr id="13" name="Freeform 13" descr="C:\Users\MEMBERSHIP01\Desktop\affin.gif"/>
          <p:cNvSpPr/>
          <p:nvPr/>
        </p:nvSpPr>
        <p:spPr>
          <a:xfrm>
            <a:off x="2532003" y="2519995"/>
            <a:ext cx="1625192" cy="458213"/>
          </a:xfrm>
          <a:custGeom>
            <a:avLst/>
            <a:gdLst/>
            <a:ahLst/>
            <a:cxnLst/>
            <a:rect l="l" t="t" r="r" b="b"/>
            <a:pathLst>
              <a:path w="1625192" h="458213">
                <a:moveTo>
                  <a:pt x="0" y="0"/>
                </a:moveTo>
                <a:lnTo>
                  <a:pt x="1625192" y="0"/>
                </a:lnTo>
                <a:lnTo>
                  <a:pt x="1625192" y="458213"/>
                </a:lnTo>
                <a:lnTo>
                  <a:pt x="0" y="458213"/>
                </a:lnTo>
                <a:lnTo>
                  <a:pt x="0" y="0"/>
                </a:lnTo>
                <a:close/>
              </a:path>
            </a:pathLst>
          </a:custGeom>
          <a:blipFill>
            <a:blip r:embed="rId10" cstate="email">
              <a:extLst>
                <a:ext uri="{28A0092B-C50C-407E-A947-70E740481C1C}">
                  <a14:useLocalDpi xmlns:a14="http://schemas.microsoft.com/office/drawing/2010/main" val="0"/>
                </a:ext>
              </a:extLst>
            </a:blip>
            <a:stretch>
              <a:fillRect/>
            </a:stretch>
          </a:blipFill>
        </p:spPr>
      </p:sp>
      <p:sp>
        <p:nvSpPr>
          <p:cNvPr id="14" name="Freeform 14" descr="bank_muamalat-logo-87BDCD939F-seeklogo_com.gif"/>
          <p:cNvSpPr/>
          <p:nvPr/>
        </p:nvSpPr>
        <p:spPr>
          <a:xfrm>
            <a:off x="2615522" y="7072790"/>
            <a:ext cx="1828341" cy="523673"/>
          </a:xfrm>
          <a:custGeom>
            <a:avLst/>
            <a:gdLst/>
            <a:ahLst/>
            <a:cxnLst/>
            <a:rect l="l" t="t" r="r" b="b"/>
            <a:pathLst>
              <a:path w="1828341" h="523673">
                <a:moveTo>
                  <a:pt x="0" y="0"/>
                </a:moveTo>
                <a:lnTo>
                  <a:pt x="1828341" y="0"/>
                </a:lnTo>
                <a:lnTo>
                  <a:pt x="1828341" y="523673"/>
                </a:lnTo>
                <a:lnTo>
                  <a:pt x="0" y="523673"/>
                </a:lnTo>
                <a:lnTo>
                  <a:pt x="0" y="0"/>
                </a:lnTo>
                <a:close/>
              </a:path>
            </a:pathLst>
          </a:custGeom>
          <a:blipFill>
            <a:blip r:embed="rId11" cstate="email">
              <a:extLst>
                <a:ext uri="{28A0092B-C50C-407E-A947-70E740481C1C}">
                  <a14:useLocalDpi xmlns:a14="http://schemas.microsoft.com/office/drawing/2010/main" val="0"/>
                </a:ext>
              </a:extLst>
            </a:blip>
            <a:stretch>
              <a:fillRect/>
            </a:stretch>
          </a:blipFill>
        </p:spPr>
      </p:sp>
      <p:sp>
        <p:nvSpPr>
          <p:cNvPr id="15" name="Freeform 15" descr="bank%2520islam2.png"/>
          <p:cNvSpPr/>
          <p:nvPr/>
        </p:nvSpPr>
        <p:spPr>
          <a:xfrm>
            <a:off x="12301215" y="5650748"/>
            <a:ext cx="1279840" cy="431128"/>
          </a:xfrm>
          <a:custGeom>
            <a:avLst/>
            <a:gdLst/>
            <a:ahLst/>
            <a:cxnLst/>
            <a:rect l="l" t="t" r="r" b="b"/>
            <a:pathLst>
              <a:path w="1279840" h="431128">
                <a:moveTo>
                  <a:pt x="0" y="0"/>
                </a:moveTo>
                <a:lnTo>
                  <a:pt x="1279840" y="0"/>
                </a:lnTo>
                <a:lnTo>
                  <a:pt x="1279840" y="431128"/>
                </a:lnTo>
                <a:lnTo>
                  <a:pt x="0" y="431128"/>
                </a:lnTo>
                <a:lnTo>
                  <a:pt x="0" y="0"/>
                </a:lnTo>
                <a:close/>
              </a:path>
            </a:pathLst>
          </a:custGeom>
          <a:blipFill>
            <a:blip r:embed="rId12" cstate="print">
              <a:extLst>
                <a:ext uri="{28A0092B-C50C-407E-A947-70E740481C1C}">
                  <a14:useLocalDpi xmlns:a14="http://schemas.microsoft.com/office/drawing/2010/main" val="0"/>
                </a:ext>
              </a:extLst>
            </a:blip>
            <a:stretch>
              <a:fillRect r="-5"/>
            </a:stretch>
          </a:blipFill>
        </p:spPr>
      </p:sp>
      <p:sp>
        <p:nvSpPr>
          <p:cNvPr id="16" name="Freeform 16" descr="C:\Users\MEMBERSHIP01\Desktop\alliance.gif"/>
          <p:cNvSpPr/>
          <p:nvPr/>
        </p:nvSpPr>
        <p:spPr>
          <a:xfrm>
            <a:off x="2647727" y="3583512"/>
            <a:ext cx="1656793" cy="257322"/>
          </a:xfrm>
          <a:custGeom>
            <a:avLst/>
            <a:gdLst/>
            <a:ahLst/>
            <a:cxnLst/>
            <a:rect l="l" t="t" r="r" b="b"/>
            <a:pathLst>
              <a:path w="1656793" h="257322">
                <a:moveTo>
                  <a:pt x="0" y="0"/>
                </a:moveTo>
                <a:lnTo>
                  <a:pt x="1656793" y="0"/>
                </a:lnTo>
                <a:lnTo>
                  <a:pt x="1656793" y="257322"/>
                </a:lnTo>
                <a:lnTo>
                  <a:pt x="0" y="257322"/>
                </a:lnTo>
                <a:lnTo>
                  <a:pt x="0" y="0"/>
                </a:lnTo>
                <a:close/>
              </a:path>
            </a:pathLst>
          </a:custGeom>
          <a:blipFill>
            <a:blip r:embed="rId13" cstate="email">
              <a:extLst>
                <a:ext uri="{28A0092B-C50C-407E-A947-70E740481C1C}">
                  <a14:useLocalDpi xmlns:a14="http://schemas.microsoft.com/office/drawing/2010/main" val="0"/>
                </a:ext>
              </a:extLst>
            </a:blip>
            <a:stretch>
              <a:fillRect/>
            </a:stretch>
          </a:blipFill>
        </p:spPr>
      </p:sp>
      <p:sp>
        <p:nvSpPr>
          <p:cNvPr id="17" name="Freeform 17" descr="C:\Users\MEMBERSHIP01\Desktop\cimb_logo.gif"/>
          <p:cNvSpPr/>
          <p:nvPr/>
        </p:nvSpPr>
        <p:spPr>
          <a:xfrm>
            <a:off x="6491152" y="8503862"/>
            <a:ext cx="1625192" cy="397269"/>
          </a:xfrm>
          <a:custGeom>
            <a:avLst/>
            <a:gdLst/>
            <a:ahLst/>
            <a:cxnLst/>
            <a:rect l="l" t="t" r="r" b="b"/>
            <a:pathLst>
              <a:path w="1625192" h="397269">
                <a:moveTo>
                  <a:pt x="0" y="0"/>
                </a:moveTo>
                <a:lnTo>
                  <a:pt x="1625192" y="0"/>
                </a:lnTo>
                <a:lnTo>
                  <a:pt x="1625192" y="397269"/>
                </a:lnTo>
                <a:lnTo>
                  <a:pt x="0" y="397269"/>
                </a:lnTo>
                <a:lnTo>
                  <a:pt x="0" y="0"/>
                </a:lnTo>
                <a:close/>
              </a:path>
            </a:pathLst>
          </a:custGeom>
          <a:blipFill>
            <a:blip r:embed="rId14" cstate="email">
              <a:extLst>
                <a:ext uri="{28A0092B-C50C-407E-A947-70E740481C1C}">
                  <a14:useLocalDpi xmlns:a14="http://schemas.microsoft.com/office/drawing/2010/main" val="0"/>
                </a:ext>
              </a:extLst>
            </a:blip>
            <a:stretch>
              <a:fillRect/>
            </a:stretch>
          </a:blipFill>
        </p:spPr>
      </p:sp>
      <p:sp>
        <p:nvSpPr>
          <p:cNvPr id="18" name="Freeform 18" descr="Standard-Chartered.jpg"/>
          <p:cNvSpPr/>
          <p:nvPr/>
        </p:nvSpPr>
        <p:spPr>
          <a:xfrm>
            <a:off x="3109849" y="8503862"/>
            <a:ext cx="1126348" cy="442413"/>
          </a:xfrm>
          <a:custGeom>
            <a:avLst/>
            <a:gdLst/>
            <a:ahLst/>
            <a:cxnLst/>
            <a:rect l="l" t="t" r="r" b="b"/>
            <a:pathLst>
              <a:path w="1126348" h="442413">
                <a:moveTo>
                  <a:pt x="0" y="0"/>
                </a:moveTo>
                <a:lnTo>
                  <a:pt x="1126348" y="0"/>
                </a:lnTo>
                <a:lnTo>
                  <a:pt x="1126348" y="442413"/>
                </a:lnTo>
                <a:lnTo>
                  <a:pt x="0" y="442413"/>
                </a:lnTo>
                <a:lnTo>
                  <a:pt x="0" y="0"/>
                </a:lnTo>
                <a:close/>
              </a:path>
            </a:pathLst>
          </a:custGeom>
          <a:blipFill>
            <a:blip r:embed="rId15" cstate="screen">
              <a:extLst>
                <a:ext uri="{28A0092B-C50C-407E-A947-70E740481C1C}">
                  <a14:useLocalDpi xmlns:a14="http://schemas.microsoft.com/office/drawing/2010/main" val="0"/>
                </a:ext>
              </a:extLst>
            </a:blip>
            <a:stretch>
              <a:fillRect/>
            </a:stretch>
          </a:blipFill>
        </p:spPr>
      </p:sp>
      <p:sp>
        <p:nvSpPr>
          <p:cNvPr id="19" name="Freeform 19" descr="C:\Users\MEMBERSHIP01\Desktop\logo-affin.gif"/>
          <p:cNvSpPr/>
          <p:nvPr/>
        </p:nvSpPr>
        <p:spPr>
          <a:xfrm>
            <a:off x="5211313" y="2953380"/>
            <a:ext cx="1929915" cy="349867"/>
          </a:xfrm>
          <a:custGeom>
            <a:avLst/>
            <a:gdLst/>
            <a:ahLst/>
            <a:cxnLst/>
            <a:rect l="l" t="t" r="r" b="b"/>
            <a:pathLst>
              <a:path w="1929915" h="349867">
                <a:moveTo>
                  <a:pt x="0" y="0"/>
                </a:moveTo>
                <a:lnTo>
                  <a:pt x="1929915" y="0"/>
                </a:lnTo>
                <a:lnTo>
                  <a:pt x="1929915" y="349867"/>
                </a:lnTo>
                <a:lnTo>
                  <a:pt x="0" y="349867"/>
                </a:lnTo>
                <a:lnTo>
                  <a:pt x="0" y="0"/>
                </a:lnTo>
                <a:close/>
              </a:path>
            </a:pathLst>
          </a:custGeom>
          <a:blipFill>
            <a:blip r:embed="rId16" cstate="screen">
              <a:extLst>
                <a:ext uri="{28A0092B-C50C-407E-A947-70E740481C1C}">
                  <a14:useLocalDpi xmlns:a14="http://schemas.microsoft.com/office/drawing/2010/main" val="0"/>
                </a:ext>
              </a:extLst>
            </a:blip>
            <a:stretch>
              <a:fillRect/>
            </a:stretch>
          </a:blipFill>
        </p:spPr>
      </p:sp>
      <p:sp>
        <p:nvSpPr>
          <p:cNvPr id="20" name="Freeform 20" descr="11122008102542.jpg"/>
          <p:cNvSpPr/>
          <p:nvPr/>
        </p:nvSpPr>
        <p:spPr>
          <a:xfrm>
            <a:off x="8983113" y="7456516"/>
            <a:ext cx="1455902" cy="613961"/>
          </a:xfrm>
          <a:custGeom>
            <a:avLst/>
            <a:gdLst/>
            <a:ahLst/>
            <a:cxnLst/>
            <a:rect l="l" t="t" r="r" b="b"/>
            <a:pathLst>
              <a:path w="1455902" h="613961">
                <a:moveTo>
                  <a:pt x="0" y="0"/>
                </a:moveTo>
                <a:lnTo>
                  <a:pt x="1455902" y="0"/>
                </a:lnTo>
                <a:lnTo>
                  <a:pt x="1455902" y="613961"/>
                </a:lnTo>
                <a:lnTo>
                  <a:pt x="0" y="613961"/>
                </a:lnTo>
                <a:lnTo>
                  <a:pt x="0" y="0"/>
                </a:lnTo>
                <a:close/>
              </a:path>
            </a:pathLst>
          </a:custGeom>
          <a:blipFill>
            <a:blip r:embed="rId17" cstate="screen">
              <a:extLst>
                <a:ext uri="{28A0092B-C50C-407E-A947-70E740481C1C}">
                  <a14:useLocalDpi xmlns:a14="http://schemas.microsoft.com/office/drawing/2010/main" val="0"/>
                </a:ext>
              </a:extLst>
            </a:blip>
            <a:stretch>
              <a:fillRect/>
            </a:stretch>
          </a:blipFill>
        </p:spPr>
      </p:sp>
      <p:sp>
        <p:nvSpPr>
          <p:cNvPr id="21" name="Freeform 21" descr="UOB2.jpg"/>
          <p:cNvSpPr/>
          <p:nvPr/>
        </p:nvSpPr>
        <p:spPr>
          <a:xfrm>
            <a:off x="10838542" y="7203709"/>
            <a:ext cx="1051860" cy="510130"/>
          </a:xfrm>
          <a:custGeom>
            <a:avLst/>
            <a:gdLst/>
            <a:ahLst/>
            <a:cxnLst/>
            <a:rect l="l" t="t" r="r" b="b"/>
            <a:pathLst>
              <a:path w="1051860" h="510130">
                <a:moveTo>
                  <a:pt x="0" y="0"/>
                </a:moveTo>
                <a:lnTo>
                  <a:pt x="1051861" y="0"/>
                </a:lnTo>
                <a:lnTo>
                  <a:pt x="1051861" y="510130"/>
                </a:lnTo>
                <a:lnTo>
                  <a:pt x="0" y="510130"/>
                </a:lnTo>
                <a:lnTo>
                  <a:pt x="0" y="0"/>
                </a:lnTo>
                <a:close/>
              </a:path>
            </a:pathLst>
          </a:custGeom>
          <a:blipFill>
            <a:blip r:embed="rId18" cstate="screen">
              <a:extLst>
                <a:ext uri="{28A0092B-C50C-407E-A947-70E740481C1C}">
                  <a14:useLocalDpi xmlns:a14="http://schemas.microsoft.com/office/drawing/2010/main" val="0"/>
                </a:ext>
              </a:extLst>
            </a:blip>
            <a:stretch>
              <a:fillRect/>
            </a:stretch>
          </a:blipFill>
        </p:spPr>
      </p:sp>
      <p:sp>
        <p:nvSpPr>
          <p:cNvPr id="22" name="Freeform 22" descr="logo_ge.gif"/>
          <p:cNvSpPr/>
          <p:nvPr/>
        </p:nvSpPr>
        <p:spPr>
          <a:xfrm>
            <a:off x="5689842" y="2330389"/>
            <a:ext cx="1234694" cy="431127"/>
          </a:xfrm>
          <a:custGeom>
            <a:avLst/>
            <a:gdLst/>
            <a:ahLst/>
            <a:cxnLst/>
            <a:rect l="l" t="t" r="r" b="b"/>
            <a:pathLst>
              <a:path w="1234694" h="431127">
                <a:moveTo>
                  <a:pt x="0" y="0"/>
                </a:moveTo>
                <a:lnTo>
                  <a:pt x="1234694" y="0"/>
                </a:lnTo>
                <a:lnTo>
                  <a:pt x="1234694" y="431127"/>
                </a:lnTo>
                <a:lnTo>
                  <a:pt x="0" y="431127"/>
                </a:lnTo>
                <a:lnTo>
                  <a:pt x="0" y="0"/>
                </a:lnTo>
                <a:close/>
              </a:path>
            </a:pathLst>
          </a:custGeom>
          <a:blipFill>
            <a:blip r:embed="rId19" cstate="email">
              <a:extLst>
                <a:ext uri="{28A0092B-C50C-407E-A947-70E740481C1C}">
                  <a14:useLocalDpi xmlns:a14="http://schemas.microsoft.com/office/drawing/2010/main" val="0"/>
                </a:ext>
              </a:extLst>
            </a:blip>
            <a:stretch>
              <a:fillRect/>
            </a:stretch>
          </a:blipFill>
        </p:spPr>
      </p:sp>
      <p:sp>
        <p:nvSpPr>
          <p:cNvPr id="23" name="Freeform 23" descr="C:\Users\MEMBERSHIP01\Desktop\allianz.gif"/>
          <p:cNvSpPr/>
          <p:nvPr/>
        </p:nvSpPr>
        <p:spPr>
          <a:xfrm>
            <a:off x="15347274" y="9105523"/>
            <a:ext cx="1451386" cy="422098"/>
          </a:xfrm>
          <a:custGeom>
            <a:avLst/>
            <a:gdLst/>
            <a:ahLst/>
            <a:cxnLst/>
            <a:rect l="l" t="t" r="r" b="b"/>
            <a:pathLst>
              <a:path w="1451386" h="422098">
                <a:moveTo>
                  <a:pt x="0" y="0"/>
                </a:moveTo>
                <a:lnTo>
                  <a:pt x="1451387" y="0"/>
                </a:lnTo>
                <a:lnTo>
                  <a:pt x="1451387" y="422097"/>
                </a:lnTo>
                <a:lnTo>
                  <a:pt x="0" y="422097"/>
                </a:lnTo>
                <a:lnTo>
                  <a:pt x="0" y="0"/>
                </a:lnTo>
                <a:close/>
              </a:path>
            </a:pathLst>
          </a:custGeom>
          <a:blipFill>
            <a:blip r:embed="rId20" cstate="screen">
              <a:extLst>
                <a:ext uri="{28A0092B-C50C-407E-A947-70E740481C1C}">
                  <a14:useLocalDpi xmlns:a14="http://schemas.microsoft.com/office/drawing/2010/main" val="0"/>
                </a:ext>
              </a:extLst>
            </a:blip>
            <a:stretch>
              <a:fillRect/>
            </a:stretch>
          </a:blipFill>
        </p:spPr>
      </p:sp>
      <p:sp>
        <p:nvSpPr>
          <p:cNvPr id="24" name="Freeform 24" descr="C:\Users\MEMBERSHIP01\Desktop\logo_simedarby.gif"/>
          <p:cNvSpPr/>
          <p:nvPr/>
        </p:nvSpPr>
        <p:spPr>
          <a:xfrm>
            <a:off x="4737069" y="7374541"/>
            <a:ext cx="738107" cy="717793"/>
          </a:xfrm>
          <a:custGeom>
            <a:avLst/>
            <a:gdLst/>
            <a:ahLst/>
            <a:cxnLst/>
            <a:rect l="l" t="t" r="r" b="b"/>
            <a:pathLst>
              <a:path w="738107" h="717793">
                <a:moveTo>
                  <a:pt x="0" y="0"/>
                </a:moveTo>
                <a:lnTo>
                  <a:pt x="738107" y="0"/>
                </a:lnTo>
                <a:lnTo>
                  <a:pt x="738107" y="717793"/>
                </a:lnTo>
                <a:lnTo>
                  <a:pt x="0" y="717793"/>
                </a:lnTo>
                <a:lnTo>
                  <a:pt x="0" y="0"/>
                </a:lnTo>
                <a:close/>
              </a:path>
            </a:pathLst>
          </a:custGeom>
          <a:blipFill>
            <a:blip r:embed="rId21" cstate="email">
              <a:extLst>
                <a:ext uri="{28A0092B-C50C-407E-A947-70E740481C1C}">
                  <a14:useLocalDpi xmlns:a14="http://schemas.microsoft.com/office/drawing/2010/main" val="0"/>
                </a:ext>
              </a:extLst>
            </a:blip>
            <a:stretch>
              <a:fillRect/>
            </a:stretch>
          </a:blipFill>
        </p:spPr>
      </p:sp>
      <p:sp>
        <p:nvSpPr>
          <p:cNvPr id="25" name="Freeform 25" descr="genting_logo.jpg"/>
          <p:cNvSpPr/>
          <p:nvPr/>
        </p:nvSpPr>
        <p:spPr>
          <a:xfrm>
            <a:off x="3024076" y="9296145"/>
            <a:ext cx="1422043" cy="383726"/>
          </a:xfrm>
          <a:custGeom>
            <a:avLst/>
            <a:gdLst/>
            <a:ahLst/>
            <a:cxnLst/>
            <a:rect l="l" t="t" r="r" b="b"/>
            <a:pathLst>
              <a:path w="1422043" h="383726">
                <a:moveTo>
                  <a:pt x="0" y="0"/>
                </a:moveTo>
                <a:lnTo>
                  <a:pt x="1422043" y="0"/>
                </a:lnTo>
                <a:lnTo>
                  <a:pt x="1422043" y="383726"/>
                </a:lnTo>
                <a:lnTo>
                  <a:pt x="0" y="383726"/>
                </a:lnTo>
                <a:lnTo>
                  <a:pt x="0" y="0"/>
                </a:lnTo>
                <a:close/>
              </a:path>
            </a:pathLst>
          </a:custGeom>
          <a:blipFill>
            <a:blip r:embed="rId22" cstate="screen">
              <a:extLst>
                <a:ext uri="{28A0092B-C50C-407E-A947-70E740481C1C}">
                  <a14:useLocalDpi xmlns:a14="http://schemas.microsoft.com/office/drawing/2010/main" val="0"/>
                </a:ext>
              </a:extLst>
            </a:blip>
            <a:stretch>
              <a:fillRect/>
            </a:stretch>
          </a:blipFill>
        </p:spPr>
      </p:sp>
      <p:sp>
        <p:nvSpPr>
          <p:cNvPr id="26" name="Freeform 26" descr="logo_lhdn.jpg"/>
          <p:cNvSpPr/>
          <p:nvPr/>
        </p:nvSpPr>
        <p:spPr>
          <a:xfrm>
            <a:off x="11337386" y="3014607"/>
            <a:ext cx="1015745" cy="927713"/>
          </a:xfrm>
          <a:custGeom>
            <a:avLst/>
            <a:gdLst/>
            <a:ahLst/>
            <a:cxnLst/>
            <a:rect l="l" t="t" r="r" b="b"/>
            <a:pathLst>
              <a:path w="1015745" h="927713">
                <a:moveTo>
                  <a:pt x="0" y="0"/>
                </a:moveTo>
                <a:lnTo>
                  <a:pt x="1015746" y="0"/>
                </a:lnTo>
                <a:lnTo>
                  <a:pt x="1015746" y="927713"/>
                </a:lnTo>
                <a:lnTo>
                  <a:pt x="0" y="927713"/>
                </a:lnTo>
                <a:lnTo>
                  <a:pt x="0" y="0"/>
                </a:lnTo>
                <a:close/>
              </a:path>
            </a:pathLst>
          </a:custGeom>
          <a:blipFill>
            <a:blip r:embed="rId23" cstate="screen">
              <a:extLst>
                <a:ext uri="{28A0092B-C50C-407E-A947-70E740481C1C}">
                  <a14:useLocalDpi xmlns:a14="http://schemas.microsoft.com/office/drawing/2010/main" val="0"/>
                </a:ext>
              </a:extLst>
            </a:blip>
            <a:stretch>
              <a:fillRect/>
            </a:stretch>
          </a:blipFill>
        </p:spPr>
      </p:sp>
      <p:sp>
        <p:nvSpPr>
          <p:cNvPr id="27" name="Freeform 27" descr="khazanahLogoLowRes.jpg"/>
          <p:cNvSpPr/>
          <p:nvPr/>
        </p:nvSpPr>
        <p:spPr>
          <a:xfrm>
            <a:off x="10055290" y="4725290"/>
            <a:ext cx="799053" cy="914171"/>
          </a:xfrm>
          <a:custGeom>
            <a:avLst/>
            <a:gdLst/>
            <a:ahLst/>
            <a:cxnLst/>
            <a:rect l="l" t="t" r="r" b="b"/>
            <a:pathLst>
              <a:path w="799053" h="914171">
                <a:moveTo>
                  <a:pt x="0" y="0"/>
                </a:moveTo>
                <a:lnTo>
                  <a:pt x="799053" y="0"/>
                </a:lnTo>
                <a:lnTo>
                  <a:pt x="799053" y="914171"/>
                </a:lnTo>
                <a:lnTo>
                  <a:pt x="0" y="914171"/>
                </a:lnTo>
                <a:lnTo>
                  <a:pt x="0" y="0"/>
                </a:lnTo>
                <a:close/>
              </a:path>
            </a:pathLst>
          </a:custGeom>
          <a:blipFill>
            <a:blip r:embed="rId24" cstate="screen">
              <a:extLst>
                <a:ext uri="{28A0092B-C50C-407E-A947-70E740481C1C}">
                  <a14:useLocalDpi xmlns:a14="http://schemas.microsoft.com/office/drawing/2010/main" val="0"/>
                </a:ext>
              </a:extLst>
            </a:blip>
            <a:stretch>
              <a:fillRect/>
            </a:stretch>
          </a:blipFill>
        </p:spPr>
      </p:sp>
      <p:sp>
        <p:nvSpPr>
          <p:cNvPr id="28" name="Freeform 28" descr="C:\Users\MEMBERSHIP01\Desktop\sunway.jpg"/>
          <p:cNvSpPr/>
          <p:nvPr/>
        </p:nvSpPr>
        <p:spPr>
          <a:xfrm>
            <a:off x="13208613" y="3863035"/>
            <a:ext cx="914171" cy="866769"/>
          </a:xfrm>
          <a:custGeom>
            <a:avLst/>
            <a:gdLst/>
            <a:ahLst/>
            <a:cxnLst/>
            <a:rect l="l" t="t" r="r" b="b"/>
            <a:pathLst>
              <a:path w="914171" h="866769">
                <a:moveTo>
                  <a:pt x="0" y="0"/>
                </a:moveTo>
                <a:lnTo>
                  <a:pt x="914171" y="0"/>
                </a:lnTo>
                <a:lnTo>
                  <a:pt x="914171" y="866769"/>
                </a:lnTo>
                <a:lnTo>
                  <a:pt x="0" y="866769"/>
                </a:lnTo>
                <a:lnTo>
                  <a:pt x="0" y="0"/>
                </a:lnTo>
                <a:close/>
              </a:path>
            </a:pathLst>
          </a:custGeom>
          <a:blipFill>
            <a:blip r:embed="rId25" cstate="screen">
              <a:extLst>
                <a:ext uri="{28A0092B-C50C-407E-A947-70E740481C1C}">
                  <a14:useLocalDpi xmlns:a14="http://schemas.microsoft.com/office/drawing/2010/main" val="0"/>
                </a:ext>
              </a:extLst>
            </a:blip>
            <a:stretch>
              <a:fillRect/>
            </a:stretch>
          </a:blipFill>
        </p:spPr>
      </p:sp>
      <p:sp>
        <p:nvSpPr>
          <p:cNvPr id="29" name="Freeform 29"/>
          <p:cNvSpPr/>
          <p:nvPr/>
        </p:nvSpPr>
        <p:spPr>
          <a:xfrm>
            <a:off x="13953494" y="5276051"/>
            <a:ext cx="1422043" cy="844197"/>
          </a:xfrm>
          <a:custGeom>
            <a:avLst/>
            <a:gdLst/>
            <a:ahLst/>
            <a:cxnLst/>
            <a:rect l="l" t="t" r="r" b="b"/>
            <a:pathLst>
              <a:path w="1422043" h="844197">
                <a:moveTo>
                  <a:pt x="0" y="0"/>
                </a:moveTo>
                <a:lnTo>
                  <a:pt x="1422043" y="0"/>
                </a:lnTo>
                <a:lnTo>
                  <a:pt x="1422043" y="844197"/>
                </a:lnTo>
                <a:lnTo>
                  <a:pt x="0" y="844197"/>
                </a:lnTo>
                <a:lnTo>
                  <a:pt x="0" y="0"/>
                </a:lnTo>
                <a:close/>
              </a:path>
            </a:pathLst>
          </a:custGeom>
          <a:blipFill>
            <a:blip r:embed="rId26" cstate="print">
              <a:extLst>
                <a:ext uri="{28A0092B-C50C-407E-A947-70E740481C1C}">
                  <a14:useLocalDpi xmlns:a14="http://schemas.microsoft.com/office/drawing/2010/main" val="0"/>
                </a:ext>
              </a:extLst>
            </a:blip>
            <a:stretch>
              <a:fillRect/>
            </a:stretch>
          </a:blipFill>
        </p:spPr>
      </p:sp>
      <p:sp>
        <p:nvSpPr>
          <p:cNvPr id="30" name="Freeform 30" descr="KPMG.jpg"/>
          <p:cNvSpPr/>
          <p:nvPr/>
        </p:nvSpPr>
        <p:spPr>
          <a:xfrm>
            <a:off x="12669140" y="6172163"/>
            <a:ext cx="1027030" cy="503357"/>
          </a:xfrm>
          <a:custGeom>
            <a:avLst/>
            <a:gdLst/>
            <a:ahLst/>
            <a:cxnLst/>
            <a:rect l="l" t="t" r="r" b="b"/>
            <a:pathLst>
              <a:path w="1027030" h="503357">
                <a:moveTo>
                  <a:pt x="0" y="0"/>
                </a:moveTo>
                <a:lnTo>
                  <a:pt x="1027030" y="0"/>
                </a:lnTo>
                <a:lnTo>
                  <a:pt x="1027030" y="503357"/>
                </a:lnTo>
                <a:lnTo>
                  <a:pt x="0" y="503357"/>
                </a:lnTo>
                <a:lnTo>
                  <a:pt x="0" y="0"/>
                </a:lnTo>
                <a:close/>
              </a:path>
            </a:pathLst>
          </a:custGeom>
          <a:blipFill>
            <a:blip r:embed="rId27" cstate="screen">
              <a:extLst>
                <a:ext uri="{28A0092B-C50C-407E-A947-70E740481C1C}">
                  <a14:useLocalDpi xmlns:a14="http://schemas.microsoft.com/office/drawing/2010/main" val="0"/>
                </a:ext>
              </a:extLst>
            </a:blip>
            <a:stretch>
              <a:fillRect/>
            </a:stretch>
          </a:blipFill>
        </p:spPr>
      </p:sp>
      <p:sp>
        <p:nvSpPr>
          <p:cNvPr id="31" name="Freeform 31" descr="pos_malaysia.jpg"/>
          <p:cNvSpPr/>
          <p:nvPr/>
        </p:nvSpPr>
        <p:spPr>
          <a:xfrm>
            <a:off x="13251500" y="8293942"/>
            <a:ext cx="891598" cy="512386"/>
          </a:xfrm>
          <a:custGeom>
            <a:avLst/>
            <a:gdLst/>
            <a:ahLst/>
            <a:cxnLst/>
            <a:rect l="l" t="t" r="r" b="b"/>
            <a:pathLst>
              <a:path w="891598" h="512386">
                <a:moveTo>
                  <a:pt x="0" y="0"/>
                </a:moveTo>
                <a:lnTo>
                  <a:pt x="891598" y="0"/>
                </a:lnTo>
                <a:lnTo>
                  <a:pt x="891598" y="512386"/>
                </a:lnTo>
                <a:lnTo>
                  <a:pt x="0" y="512386"/>
                </a:lnTo>
                <a:lnTo>
                  <a:pt x="0" y="0"/>
                </a:lnTo>
                <a:close/>
              </a:path>
            </a:pathLst>
          </a:custGeom>
          <a:blipFill>
            <a:blip r:embed="rId28" cstate="screen">
              <a:extLst>
                <a:ext uri="{28A0092B-C50C-407E-A947-70E740481C1C}">
                  <a14:useLocalDpi xmlns:a14="http://schemas.microsoft.com/office/drawing/2010/main" val="0"/>
                </a:ext>
              </a:extLst>
            </a:blip>
            <a:stretch>
              <a:fillRect/>
            </a:stretch>
          </a:blipFill>
        </p:spPr>
      </p:sp>
      <p:sp>
        <p:nvSpPr>
          <p:cNvPr id="32" name="Freeform 32" descr="Celcom_Malaysia_Berhad.jpg"/>
          <p:cNvSpPr/>
          <p:nvPr/>
        </p:nvSpPr>
        <p:spPr>
          <a:xfrm>
            <a:off x="10055290" y="3707571"/>
            <a:ext cx="1205351" cy="510130"/>
          </a:xfrm>
          <a:custGeom>
            <a:avLst/>
            <a:gdLst/>
            <a:ahLst/>
            <a:cxnLst/>
            <a:rect l="l" t="t" r="r" b="b"/>
            <a:pathLst>
              <a:path w="1205351" h="510130">
                <a:moveTo>
                  <a:pt x="0" y="0"/>
                </a:moveTo>
                <a:lnTo>
                  <a:pt x="1205351" y="0"/>
                </a:lnTo>
                <a:lnTo>
                  <a:pt x="1205351" y="510130"/>
                </a:lnTo>
                <a:lnTo>
                  <a:pt x="0" y="510130"/>
                </a:lnTo>
                <a:lnTo>
                  <a:pt x="0" y="0"/>
                </a:lnTo>
                <a:close/>
              </a:path>
            </a:pathLst>
          </a:custGeom>
          <a:blipFill>
            <a:blip r:embed="rId29" cstate="screen">
              <a:extLst>
                <a:ext uri="{28A0092B-C50C-407E-A947-70E740481C1C}">
                  <a14:useLocalDpi xmlns:a14="http://schemas.microsoft.com/office/drawing/2010/main" val="0"/>
                </a:ext>
              </a:extLst>
            </a:blip>
            <a:stretch>
              <a:fillRect/>
            </a:stretch>
          </a:blipFill>
        </p:spPr>
      </p:sp>
      <p:sp>
        <p:nvSpPr>
          <p:cNvPr id="33" name="Freeform 33" descr="C:\Users\MEMBERSHIP01\Desktop\misc.jpg"/>
          <p:cNvSpPr/>
          <p:nvPr/>
        </p:nvSpPr>
        <p:spPr>
          <a:xfrm>
            <a:off x="5624384" y="5188020"/>
            <a:ext cx="1135378" cy="715535"/>
          </a:xfrm>
          <a:custGeom>
            <a:avLst/>
            <a:gdLst/>
            <a:ahLst/>
            <a:cxnLst/>
            <a:rect l="l" t="t" r="r" b="b"/>
            <a:pathLst>
              <a:path w="1135378" h="715535">
                <a:moveTo>
                  <a:pt x="0" y="0"/>
                </a:moveTo>
                <a:lnTo>
                  <a:pt x="1135378" y="0"/>
                </a:lnTo>
                <a:lnTo>
                  <a:pt x="1135378" y="715536"/>
                </a:lnTo>
                <a:lnTo>
                  <a:pt x="0" y="715536"/>
                </a:lnTo>
                <a:lnTo>
                  <a:pt x="0" y="0"/>
                </a:lnTo>
                <a:close/>
              </a:path>
            </a:pathLst>
          </a:custGeom>
          <a:blipFill>
            <a:blip r:embed="rId30" cstate="screen">
              <a:extLst>
                <a:ext uri="{28A0092B-C50C-407E-A947-70E740481C1C}">
                  <a14:useLocalDpi xmlns:a14="http://schemas.microsoft.com/office/drawing/2010/main" val="0"/>
                </a:ext>
              </a:extLst>
            </a:blip>
            <a:stretch>
              <a:fillRect/>
            </a:stretch>
          </a:blipFill>
        </p:spPr>
      </p:sp>
      <p:sp>
        <p:nvSpPr>
          <p:cNvPr id="34" name="Freeform 34" descr="MalaysiaAirlinesLogo+New.jpg"/>
          <p:cNvSpPr/>
          <p:nvPr/>
        </p:nvSpPr>
        <p:spPr>
          <a:xfrm>
            <a:off x="13590082" y="7772525"/>
            <a:ext cx="1523617" cy="406298"/>
          </a:xfrm>
          <a:custGeom>
            <a:avLst/>
            <a:gdLst/>
            <a:ahLst/>
            <a:cxnLst/>
            <a:rect l="l" t="t" r="r" b="b"/>
            <a:pathLst>
              <a:path w="1523617" h="406298">
                <a:moveTo>
                  <a:pt x="0" y="0"/>
                </a:moveTo>
                <a:lnTo>
                  <a:pt x="1523617" y="0"/>
                </a:lnTo>
                <a:lnTo>
                  <a:pt x="1523617" y="406298"/>
                </a:lnTo>
                <a:lnTo>
                  <a:pt x="0" y="406298"/>
                </a:lnTo>
                <a:lnTo>
                  <a:pt x="0" y="0"/>
                </a:lnTo>
                <a:close/>
              </a:path>
            </a:pathLst>
          </a:custGeom>
          <a:blipFill>
            <a:blip r:embed="rId31" cstate="screen">
              <a:extLst>
                <a:ext uri="{28A0092B-C50C-407E-A947-70E740481C1C}">
                  <a14:useLocalDpi xmlns:a14="http://schemas.microsoft.com/office/drawing/2010/main" val="0"/>
                </a:ext>
              </a:extLst>
            </a:blip>
            <a:stretch>
              <a:fillRect/>
            </a:stretch>
          </a:blipFill>
        </p:spPr>
      </p:sp>
      <p:sp>
        <p:nvSpPr>
          <p:cNvPr id="35" name="Freeform 35" descr="mimos_logo.jpg"/>
          <p:cNvSpPr/>
          <p:nvPr/>
        </p:nvSpPr>
        <p:spPr>
          <a:xfrm>
            <a:off x="8983113" y="5811009"/>
            <a:ext cx="661364" cy="665877"/>
          </a:xfrm>
          <a:custGeom>
            <a:avLst/>
            <a:gdLst/>
            <a:ahLst/>
            <a:cxnLst/>
            <a:rect l="l" t="t" r="r" b="b"/>
            <a:pathLst>
              <a:path w="661364" h="665877">
                <a:moveTo>
                  <a:pt x="0" y="0"/>
                </a:moveTo>
                <a:lnTo>
                  <a:pt x="661363" y="0"/>
                </a:lnTo>
                <a:lnTo>
                  <a:pt x="661363" y="665877"/>
                </a:lnTo>
                <a:lnTo>
                  <a:pt x="0" y="665877"/>
                </a:lnTo>
                <a:lnTo>
                  <a:pt x="0" y="0"/>
                </a:lnTo>
                <a:close/>
              </a:path>
            </a:pathLst>
          </a:custGeom>
          <a:blipFill>
            <a:blip r:embed="rId32" cstate="screen">
              <a:extLst>
                <a:ext uri="{28A0092B-C50C-407E-A947-70E740481C1C}">
                  <a14:useLocalDpi xmlns:a14="http://schemas.microsoft.com/office/drawing/2010/main" val="0"/>
                </a:ext>
              </a:extLst>
            </a:blip>
            <a:stretch>
              <a:fillRect/>
            </a:stretch>
          </a:blipFill>
        </p:spPr>
      </p:sp>
      <p:sp>
        <p:nvSpPr>
          <p:cNvPr id="36" name="Freeform 36" descr="Accenture_Logo.jpg"/>
          <p:cNvSpPr/>
          <p:nvPr/>
        </p:nvSpPr>
        <p:spPr>
          <a:xfrm>
            <a:off x="12016806" y="7336886"/>
            <a:ext cx="1361099" cy="625247"/>
          </a:xfrm>
          <a:custGeom>
            <a:avLst/>
            <a:gdLst/>
            <a:ahLst/>
            <a:cxnLst/>
            <a:rect l="l" t="t" r="r" b="b"/>
            <a:pathLst>
              <a:path w="1361099" h="625247">
                <a:moveTo>
                  <a:pt x="0" y="0"/>
                </a:moveTo>
                <a:lnTo>
                  <a:pt x="1361100" y="0"/>
                </a:lnTo>
                <a:lnTo>
                  <a:pt x="1361100" y="625246"/>
                </a:lnTo>
                <a:lnTo>
                  <a:pt x="0" y="625246"/>
                </a:lnTo>
                <a:lnTo>
                  <a:pt x="0" y="0"/>
                </a:lnTo>
                <a:close/>
              </a:path>
            </a:pathLst>
          </a:custGeom>
          <a:blipFill>
            <a:blip r:embed="rId33" cstate="screen">
              <a:extLst>
                <a:ext uri="{28A0092B-C50C-407E-A947-70E740481C1C}">
                  <a14:useLocalDpi xmlns:a14="http://schemas.microsoft.com/office/drawing/2010/main" val="0"/>
                </a:ext>
              </a:extLst>
            </a:blip>
            <a:stretch>
              <a:fillRect/>
            </a:stretch>
          </a:blipFill>
        </p:spPr>
      </p:sp>
      <p:sp>
        <p:nvSpPr>
          <p:cNvPr id="37" name="Freeform 37" descr="iris-logo.jpg"/>
          <p:cNvSpPr/>
          <p:nvPr/>
        </p:nvSpPr>
        <p:spPr>
          <a:xfrm>
            <a:off x="5671786" y="4431852"/>
            <a:ext cx="1069918" cy="722308"/>
          </a:xfrm>
          <a:custGeom>
            <a:avLst/>
            <a:gdLst/>
            <a:ahLst/>
            <a:cxnLst/>
            <a:rect l="l" t="t" r="r" b="b"/>
            <a:pathLst>
              <a:path w="1069918" h="722308">
                <a:moveTo>
                  <a:pt x="0" y="0"/>
                </a:moveTo>
                <a:lnTo>
                  <a:pt x="1069918" y="0"/>
                </a:lnTo>
                <a:lnTo>
                  <a:pt x="1069918" y="722308"/>
                </a:lnTo>
                <a:lnTo>
                  <a:pt x="0" y="722308"/>
                </a:lnTo>
                <a:lnTo>
                  <a:pt x="0" y="0"/>
                </a:lnTo>
                <a:close/>
              </a:path>
            </a:pathLst>
          </a:custGeom>
          <a:blipFill>
            <a:blip r:embed="rId34" cstate="screen">
              <a:extLst>
                <a:ext uri="{28A0092B-C50C-407E-A947-70E740481C1C}">
                  <a14:useLocalDpi xmlns:a14="http://schemas.microsoft.com/office/drawing/2010/main" val="0"/>
                </a:ext>
              </a:extLst>
            </a:blip>
            <a:stretch>
              <a:fillRect/>
            </a:stretch>
          </a:blipFill>
        </p:spPr>
      </p:sp>
      <p:sp>
        <p:nvSpPr>
          <p:cNvPr id="38" name="Freeform 38" descr="Z:\PIKOM CIO Chapter\CIO_Membership\CIO_Member_Logo\ing_logo.png"/>
          <p:cNvSpPr/>
          <p:nvPr/>
        </p:nvSpPr>
        <p:spPr>
          <a:xfrm>
            <a:off x="11276441" y="6704866"/>
            <a:ext cx="963830" cy="282151"/>
          </a:xfrm>
          <a:custGeom>
            <a:avLst/>
            <a:gdLst/>
            <a:ahLst/>
            <a:cxnLst/>
            <a:rect l="l" t="t" r="r" b="b"/>
            <a:pathLst>
              <a:path w="963830" h="282151">
                <a:moveTo>
                  <a:pt x="0" y="0"/>
                </a:moveTo>
                <a:lnTo>
                  <a:pt x="963830" y="0"/>
                </a:lnTo>
                <a:lnTo>
                  <a:pt x="963830" y="282151"/>
                </a:lnTo>
                <a:lnTo>
                  <a:pt x="0" y="282151"/>
                </a:lnTo>
                <a:lnTo>
                  <a:pt x="0" y="0"/>
                </a:lnTo>
                <a:close/>
              </a:path>
            </a:pathLst>
          </a:custGeom>
          <a:blipFill>
            <a:blip r:embed="rId35" cstate="email">
              <a:extLst>
                <a:ext uri="{28A0092B-C50C-407E-A947-70E740481C1C}">
                  <a14:useLocalDpi xmlns:a14="http://schemas.microsoft.com/office/drawing/2010/main" val="0"/>
                </a:ext>
              </a:extLst>
            </a:blip>
            <a:stretch>
              <a:fillRect/>
            </a:stretch>
          </a:blipFill>
        </p:spPr>
      </p:sp>
      <p:sp>
        <p:nvSpPr>
          <p:cNvPr id="39" name="Freeform 39" descr="Magnum.jpg"/>
          <p:cNvSpPr/>
          <p:nvPr/>
        </p:nvSpPr>
        <p:spPr>
          <a:xfrm>
            <a:off x="6064541" y="9068166"/>
            <a:ext cx="643305" cy="645562"/>
          </a:xfrm>
          <a:custGeom>
            <a:avLst/>
            <a:gdLst/>
            <a:ahLst/>
            <a:cxnLst/>
            <a:rect l="l" t="t" r="r" b="b"/>
            <a:pathLst>
              <a:path w="643305" h="645562">
                <a:moveTo>
                  <a:pt x="0" y="0"/>
                </a:moveTo>
                <a:lnTo>
                  <a:pt x="643304" y="0"/>
                </a:lnTo>
                <a:lnTo>
                  <a:pt x="643304" y="645562"/>
                </a:lnTo>
                <a:lnTo>
                  <a:pt x="0" y="645562"/>
                </a:lnTo>
                <a:lnTo>
                  <a:pt x="0" y="0"/>
                </a:lnTo>
                <a:close/>
              </a:path>
            </a:pathLst>
          </a:custGeom>
          <a:blipFill>
            <a:blip r:embed="rId36" cstate="screen">
              <a:extLst>
                <a:ext uri="{28A0092B-C50C-407E-A947-70E740481C1C}">
                  <a14:useLocalDpi xmlns:a14="http://schemas.microsoft.com/office/drawing/2010/main" val="0"/>
                </a:ext>
              </a:extLst>
            </a:blip>
            <a:stretch>
              <a:fillRect/>
            </a:stretch>
          </a:blipFill>
        </p:spPr>
      </p:sp>
      <p:sp>
        <p:nvSpPr>
          <p:cNvPr id="40" name="Freeform 40" descr="UEM.jpg"/>
          <p:cNvSpPr/>
          <p:nvPr/>
        </p:nvSpPr>
        <p:spPr>
          <a:xfrm>
            <a:off x="6157313" y="7621992"/>
            <a:ext cx="1273067" cy="507872"/>
          </a:xfrm>
          <a:custGeom>
            <a:avLst/>
            <a:gdLst/>
            <a:ahLst/>
            <a:cxnLst/>
            <a:rect l="l" t="t" r="r" b="b"/>
            <a:pathLst>
              <a:path w="1273067" h="507872">
                <a:moveTo>
                  <a:pt x="0" y="0"/>
                </a:moveTo>
                <a:lnTo>
                  <a:pt x="1273067" y="0"/>
                </a:lnTo>
                <a:lnTo>
                  <a:pt x="1273067" y="507872"/>
                </a:lnTo>
                <a:lnTo>
                  <a:pt x="0" y="507872"/>
                </a:lnTo>
                <a:lnTo>
                  <a:pt x="0" y="0"/>
                </a:lnTo>
                <a:close/>
              </a:path>
            </a:pathLst>
          </a:custGeom>
          <a:blipFill>
            <a:blip r:embed="rId37" cstate="screen">
              <a:extLst>
                <a:ext uri="{28A0092B-C50C-407E-A947-70E740481C1C}">
                  <a14:useLocalDpi xmlns:a14="http://schemas.microsoft.com/office/drawing/2010/main" val="0"/>
                </a:ext>
              </a:extLst>
            </a:blip>
            <a:stretch>
              <a:fillRect/>
            </a:stretch>
          </a:blipFill>
        </p:spPr>
      </p:sp>
      <p:sp>
        <p:nvSpPr>
          <p:cNvPr id="41" name="Freeform 41" descr="SinChew.gif"/>
          <p:cNvSpPr/>
          <p:nvPr/>
        </p:nvSpPr>
        <p:spPr>
          <a:xfrm>
            <a:off x="11134236" y="5257993"/>
            <a:ext cx="882569" cy="428870"/>
          </a:xfrm>
          <a:custGeom>
            <a:avLst/>
            <a:gdLst/>
            <a:ahLst/>
            <a:cxnLst/>
            <a:rect l="l" t="t" r="r" b="b"/>
            <a:pathLst>
              <a:path w="882569" h="428870">
                <a:moveTo>
                  <a:pt x="0" y="0"/>
                </a:moveTo>
                <a:lnTo>
                  <a:pt x="882569" y="0"/>
                </a:lnTo>
                <a:lnTo>
                  <a:pt x="882569" y="428870"/>
                </a:lnTo>
                <a:lnTo>
                  <a:pt x="0" y="428870"/>
                </a:lnTo>
                <a:lnTo>
                  <a:pt x="0" y="0"/>
                </a:lnTo>
                <a:close/>
              </a:path>
            </a:pathLst>
          </a:custGeom>
          <a:blipFill>
            <a:blip r:embed="rId38" cstate="email">
              <a:extLst>
                <a:ext uri="{28A0092B-C50C-407E-A947-70E740481C1C}">
                  <a14:useLocalDpi xmlns:a14="http://schemas.microsoft.com/office/drawing/2010/main" val="0"/>
                </a:ext>
              </a:extLst>
            </a:blip>
            <a:stretch>
              <a:fillRect/>
            </a:stretch>
          </a:blipFill>
        </p:spPr>
      </p:sp>
      <p:sp>
        <p:nvSpPr>
          <p:cNvPr id="42" name="Freeform 42" descr="logo_gamuda_print.jpg"/>
          <p:cNvSpPr/>
          <p:nvPr/>
        </p:nvSpPr>
        <p:spPr>
          <a:xfrm>
            <a:off x="8874768" y="8418089"/>
            <a:ext cx="1458159" cy="302466"/>
          </a:xfrm>
          <a:custGeom>
            <a:avLst/>
            <a:gdLst/>
            <a:ahLst/>
            <a:cxnLst/>
            <a:rect l="l" t="t" r="r" b="b"/>
            <a:pathLst>
              <a:path w="1458159" h="302466">
                <a:moveTo>
                  <a:pt x="0" y="0"/>
                </a:moveTo>
                <a:lnTo>
                  <a:pt x="1458159" y="0"/>
                </a:lnTo>
                <a:lnTo>
                  <a:pt x="1458159" y="302466"/>
                </a:lnTo>
                <a:lnTo>
                  <a:pt x="0" y="302466"/>
                </a:lnTo>
                <a:lnTo>
                  <a:pt x="0" y="0"/>
                </a:lnTo>
                <a:close/>
              </a:path>
            </a:pathLst>
          </a:custGeom>
          <a:blipFill>
            <a:blip r:embed="rId39" cstate="screen">
              <a:extLst>
                <a:ext uri="{28A0092B-C50C-407E-A947-70E740481C1C}">
                  <a14:useLocalDpi xmlns:a14="http://schemas.microsoft.com/office/drawing/2010/main" val="0"/>
                </a:ext>
              </a:extLst>
            </a:blip>
            <a:stretch>
              <a:fillRect/>
            </a:stretch>
          </a:blipFill>
        </p:spPr>
      </p:sp>
      <p:sp>
        <p:nvSpPr>
          <p:cNvPr id="43" name="Freeform 43" descr="sports toto logo.jpg"/>
          <p:cNvSpPr/>
          <p:nvPr/>
        </p:nvSpPr>
        <p:spPr>
          <a:xfrm>
            <a:off x="4649268" y="5282822"/>
            <a:ext cx="720051" cy="686192"/>
          </a:xfrm>
          <a:custGeom>
            <a:avLst/>
            <a:gdLst/>
            <a:ahLst/>
            <a:cxnLst/>
            <a:rect l="l" t="t" r="r" b="b"/>
            <a:pathLst>
              <a:path w="720051" h="686192">
                <a:moveTo>
                  <a:pt x="0" y="0"/>
                </a:moveTo>
                <a:lnTo>
                  <a:pt x="720052" y="0"/>
                </a:lnTo>
                <a:lnTo>
                  <a:pt x="720052" y="686192"/>
                </a:lnTo>
                <a:lnTo>
                  <a:pt x="0" y="686192"/>
                </a:lnTo>
                <a:lnTo>
                  <a:pt x="0" y="0"/>
                </a:lnTo>
                <a:close/>
              </a:path>
            </a:pathLst>
          </a:custGeom>
          <a:blipFill>
            <a:blip r:embed="rId40" cstate="screen">
              <a:extLst>
                <a:ext uri="{28A0092B-C50C-407E-A947-70E740481C1C}">
                  <a14:useLocalDpi xmlns:a14="http://schemas.microsoft.com/office/drawing/2010/main" val="0"/>
                </a:ext>
              </a:extLst>
            </a:blip>
            <a:stretch>
              <a:fillRect/>
            </a:stretch>
          </a:blipFill>
        </p:spPr>
      </p:sp>
      <p:sp>
        <p:nvSpPr>
          <p:cNvPr id="44" name="Freeform 44" descr="perkeso-logo.jpg"/>
          <p:cNvSpPr/>
          <p:nvPr/>
        </p:nvSpPr>
        <p:spPr>
          <a:xfrm>
            <a:off x="11364473" y="5824553"/>
            <a:ext cx="715535" cy="729079"/>
          </a:xfrm>
          <a:custGeom>
            <a:avLst/>
            <a:gdLst/>
            <a:ahLst/>
            <a:cxnLst/>
            <a:rect l="l" t="t" r="r" b="b"/>
            <a:pathLst>
              <a:path w="715535" h="729079">
                <a:moveTo>
                  <a:pt x="0" y="0"/>
                </a:moveTo>
                <a:lnTo>
                  <a:pt x="715535" y="0"/>
                </a:lnTo>
                <a:lnTo>
                  <a:pt x="715535" y="729078"/>
                </a:lnTo>
                <a:lnTo>
                  <a:pt x="0" y="729078"/>
                </a:lnTo>
                <a:lnTo>
                  <a:pt x="0" y="0"/>
                </a:lnTo>
                <a:close/>
              </a:path>
            </a:pathLst>
          </a:custGeom>
          <a:blipFill>
            <a:blip r:embed="rId41" cstate="screen">
              <a:extLst>
                <a:ext uri="{28A0092B-C50C-407E-A947-70E740481C1C}">
                  <a14:useLocalDpi xmlns:a14="http://schemas.microsoft.com/office/drawing/2010/main" val="0"/>
                </a:ext>
              </a:extLst>
            </a:blip>
            <a:stretch>
              <a:fillRect/>
            </a:stretch>
          </a:blipFill>
        </p:spPr>
      </p:sp>
      <p:sp>
        <p:nvSpPr>
          <p:cNvPr id="45" name="Freeform 45" descr="RHB.JPG"/>
          <p:cNvSpPr/>
          <p:nvPr/>
        </p:nvSpPr>
        <p:spPr>
          <a:xfrm>
            <a:off x="10716653" y="8889847"/>
            <a:ext cx="1024774" cy="372439"/>
          </a:xfrm>
          <a:custGeom>
            <a:avLst/>
            <a:gdLst/>
            <a:ahLst/>
            <a:cxnLst/>
            <a:rect l="l" t="t" r="r" b="b"/>
            <a:pathLst>
              <a:path w="1024774" h="372439">
                <a:moveTo>
                  <a:pt x="0" y="0"/>
                </a:moveTo>
                <a:lnTo>
                  <a:pt x="1024774" y="0"/>
                </a:lnTo>
                <a:lnTo>
                  <a:pt x="1024774" y="372439"/>
                </a:lnTo>
                <a:lnTo>
                  <a:pt x="0" y="372439"/>
                </a:lnTo>
                <a:lnTo>
                  <a:pt x="0" y="0"/>
                </a:lnTo>
                <a:close/>
              </a:path>
            </a:pathLst>
          </a:custGeom>
          <a:blipFill>
            <a:blip r:embed="rId42" cstate="screen">
              <a:extLst>
                <a:ext uri="{28A0092B-C50C-407E-A947-70E740481C1C}">
                  <a14:useLocalDpi xmlns:a14="http://schemas.microsoft.com/office/drawing/2010/main" val="0"/>
                </a:ext>
              </a:extLst>
            </a:blip>
            <a:stretch>
              <a:fillRect/>
            </a:stretch>
          </a:blipFill>
        </p:spPr>
      </p:sp>
      <p:sp>
        <p:nvSpPr>
          <p:cNvPr id="46" name="Freeform 46" descr="ACE_logo.jpg"/>
          <p:cNvSpPr/>
          <p:nvPr/>
        </p:nvSpPr>
        <p:spPr>
          <a:xfrm>
            <a:off x="14328189" y="7023131"/>
            <a:ext cx="613961" cy="613961"/>
          </a:xfrm>
          <a:custGeom>
            <a:avLst/>
            <a:gdLst/>
            <a:ahLst/>
            <a:cxnLst/>
            <a:rect l="l" t="t" r="r" b="b"/>
            <a:pathLst>
              <a:path w="613961" h="613961">
                <a:moveTo>
                  <a:pt x="0" y="0"/>
                </a:moveTo>
                <a:lnTo>
                  <a:pt x="613962" y="0"/>
                </a:lnTo>
                <a:lnTo>
                  <a:pt x="613962" y="613962"/>
                </a:lnTo>
                <a:lnTo>
                  <a:pt x="0" y="613962"/>
                </a:lnTo>
                <a:lnTo>
                  <a:pt x="0" y="0"/>
                </a:lnTo>
                <a:close/>
              </a:path>
            </a:pathLst>
          </a:custGeom>
          <a:blipFill>
            <a:blip r:embed="rId43">
              <a:extLst>
                <a:ext uri="{28A0092B-C50C-407E-A947-70E740481C1C}">
                  <a14:useLocalDpi xmlns:a14="http://schemas.microsoft.com/office/drawing/2010/main" val="0"/>
                </a:ext>
              </a:extLst>
            </a:blip>
            <a:stretch>
              <a:fillRect/>
            </a:stretch>
          </a:blipFill>
        </p:spPr>
      </p:sp>
      <p:sp>
        <p:nvSpPr>
          <p:cNvPr id="47" name="Freeform 47" descr="BerjayaGroup.jpg"/>
          <p:cNvSpPr/>
          <p:nvPr/>
        </p:nvSpPr>
        <p:spPr>
          <a:xfrm>
            <a:off x="9001171" y="4170016"/>
            <a:ext cx="769710" cy="661364"/>
          </a:xfrm>
          <a:custGeom>
            <a:avLst/>
            <a:gdLst/>
            <a:ahLst/>
            <a:cxnLst/>
            <a:rect l="l" t="t" r="r" b="b"/>
            <a:pathLst>
              <a:path w="769710" h="661364">
                <a:moveTo>
                  <a:pt x="0" y="0"/>
                </a:moveTo>
                <a:lnTo>
                  <a:pt x="769709" y="0"/>
                </a:lnTo>
                <a:lnTo>
                  <a:pt x="769709" y="661364"/>
                </a:lnTo>
                <a:lnTo>
                  <a:pt x="0" y="661364"/>
                </a:lnTo>
                <a:lnTo>
                  <a:pt x="0" y="0"/>
                </a:lnTo>
                <a:close/>
              </a:path>
            </a:pathLst>
          </a:custGeom>
          <a:blipFill>
            <a:blip r:embed="rId44" cstate="screen">
              <a:extLst>
                <a:ext uri="{28A0092B-C50C-407E-A947-70E740481C1C}">
                  <a14:useLocalDpi xmlns:a14="http://schemas.microsoft.com/office/drawing/2010/main" val="0"/>
                </a:ext>
              </a:extLst>
            </a:blip>
            <a:stretch>
              <a:fillRect/>
            </a:stretch>
          </a:blipFill>
        </p:spPr>
      </p:sp>
      <p:sp>
        <p:nvSpPr>
          <p:cNvPr id="48" name="Freeform 48" descr="Takaful-Malaysia-logo.jpg"/>
          <p:cNvSpPr/>
          <p:nvPr/>
        </p:nvSpPr>
        <p:spPr>
          <a:xfrm>
            <a:off x="4595095" y="6582977"/>
            <a:ext cx="1331755" cy="573332"/>
          </a:xfrm>
          <a:custGeom>
            <a:avLst/>
            <a:gdLst/>
            <a:ahLst/>
            <a:cxnLst/>
            <a:rect l="l" t="t" r="r" b="b"/>
            <a:pathLst>
              <a:path w="1331755" h="573332">
                <a:moveTo>
                  <a:pt x="0" y="0"/>
                </a:moveTo>
                <a:lnTo>
                  <a:pt x="1331755" y="0"/>
                </a:lnTo>
                <a:lnTo>
                  <a:pt x="1331755" y="573332"/>
                </a:lnTo>
                <a:lnTo>
                  <a:pt x="0" y="573332"/>
                </a:lnTo>
                <a:lnTo>
                  <a:pt x="0" y="0"/>
                </a:lnTo>
                <a:close/>
              </a:path>
            </a:pathLst>
          </a:custGeom>
          <a:blipFill>
            <a:blip r:embed="rId45" cstate="screen">
              <a:extLst>
                <a:ext uri="{28A0092B-C50C-407E-A947-70E740481C1C}">
                  <a14:useLocalDpi xmlns:a14="http://schemas.microsoft.com/office/drawing/2010/main" val="0"/>
                </a:ext>
              </a:extLst>
            </a:blip>
            <a:stretch>
              <a:fillRect/>
            </a:stretch>
          </a:blipFill>
        </p:spPr>
      </p:sp>
      <p:sp>
        <p:nvSpPr>
          <p:cNvPr id="49" name="Freeform 49" descr="329_media%20prima.png"/>
          <p:cNvSpPr/>
          <p:nvPr/>
        </p:nvSpPr>
        <p:spPr>
          <a:xfrm>
            <a:off x="6931308" y="4420567"/>
            <a:ext cx="1119577" cy="622990"/>
          </a:xfrm>
          <a:custGeom>
            <a:avLst/>
            <a:gdLst/>
            <a:ahLst/>
            <a:cxnLst/>
            <a:rect l="l" t="t" r="r" b="b"/>
            <a:pathLst>
              <a:path w="1119577" h="622990">
                <a:moveTo>
                  <a:pt x="0" y="0"/>
                </a:moveTo>
                <a:lnTo>
                  <a:pt x="1119577" y="0"/>
                </a:lnTo>
                <a:lnTo>
                  <a:pt x="1119577" y="622990"/>
                </a:lnTo>
                <a:lnTo>
                  <a:pt x="0" y="622990"/>
                </a:lnTo>
                <a:lnTo>
                  <a:pt x="0" y="0"/>
                </a:lnTo>
                <a:close/>
              </a:path>
            </a:pathLst>
          </a:custGeom>
          <a:blipFill>
            <a:blip r:embed="rId46" cstate="print">
              <a:extLst>
                <a:ext uri="{28A0092B-C50C-407E-A947-70E740481C1C}">
                  <a14:useLocalDpi xmlns:a14="http://schemas.microsoft.com/office/drawing/2010/main" val="0"/>
                </a:ext>
              </a:extLst>
            </a:blip>
            <a:stretch>
              <a:fillRect r="-403"/>
            </a:stretch>
          </a:blipFill>
        </p:spPr>
      </p:sp>
      <p:sp>
        <p:nvSpPr>
          <p:cNvPr id="50" name="Freeform 50" descr="worldvision_logo.gif"/>
          <p:cNvSpPr/>
          <p:nvPr/>
        </p:nvSpPr>
        <p:spPr>
          <a:xfrm>
            <a:off x="13994122" y="4630487"/>
            <a:ext cx="1273067" cy="514644"/>
          </a:xfrm>
          <a:custGeom>
            <a:avLst/>
            <a:gdLst/>
            <a:ahLst/>
            <a:cxnLst/>
            <a:rect l="l" t="t" r="r" b="b"/>
            <a:pathLst>
              <a:path w="1273067" h="514644">
                <a:moveTo>
                  <a:pt x="0" y="0"/>
                </a:moveTo>
                <a:lnTo>
                  <a:pt x="1273067" y="0"/>
                </a:lnTo>
                <a:lnTo>
                  <a:pt x="1273067" y="514644"/>
                </a:lnTo>
                <a:lnTo>
                  <a:pt x="0" y="514644"/>
                </a:lnTo>
                <a:lnTo>
                  <a:pt x="0" y="0"/>
                </a:lnTo>
                <a:close/>
              </a:path>
            </a:pathLst>
          </a:custGeom>
          <a:blipFill>
            <a:blip r:embed="rId47">
              <a:extLst>
                <a:ext uri="{28A0092B-C50C-407E-A947-70E740481C1C}">
                  <a14:useLocalDpi xmlns:a14="http://schemas.microsoft.com/office/drawing/2010/main" val="0"/>
                </a:ext>
              </a:extLst>
            </a:blip>
            <a:stretch>
              <a:fillRect/>
            </a:stretch>
          </a:blipFill>
        </p:spPr>
      </p:sp>
      <p:sp>
        <p:nvSpPr>
          <p:cNvPr id="51" name="Freeform 51" descr="Measat.gif"/>
          <p:cNvSpPr/>
          <p:nvPr/>
        </p:nvSpPr>
        <p:spPr>
          <a:xfrm>
            <a:off x="12626253" y="3454762"/>
            <a:ext cx="1124091" cy="487558"/>
          </a:xfrm>
          <a:custGeom>
            <a:avLst/>
            <a:gdLst/>
            <a:ahLst/>
            <a:cxnLst/>
            <a:rect l="l" t="t" r="r" b="b"/>
            <a:pathLst>
              <a:path w="1124091" h="487558">
                <a:moveTo>
                  <a:pt x="0" y="0"/>
                </a:moveTo>
                <a:lnTo>
                  <a:pt x="1124092" y="0"/>
                </a:lnTo>
                <a:lnTo>
                  <a:pt x="1124092" y="487558"/>
                </a:lnTo>
                <a:lnTo>
                  <a:pt x="0" y="487558"/>
                </a:lnTo>
                <a:lnTo>
                  <a:pt x="0" y="0"/>
                </a:lnTo>
                <a:close/>
              </a:path>
            </a:pathLst>
          </a:custGeom>
          <a:blipFill>
            <a:blip r:embed="rId48">
              <a:extLst>
                <a:ext uri="{28A0092B-C50C-407E-A947-70E740481C1C}">
                  <a14:useLocalDpi xmlns:a14="http://schemas.microsoft.com/office/drawing/2010/main" val="0"/>
                </a:ext>
              </a:extLst>
            </a:blip>
            <a:stretch>
              <a:fillRect/>
            </a:stretch>
          </a:blipFill>
        </p:spPr>
      </p:sp>
      <p:sp>
        <p:nvSpPr>
          <p:cNvPr id="52" name="Freeform 52" descr="damacai.png"/>
          <p:cNvSpPr/>
          <p:nvPr/>
        </p:nvSpPr>
        <p:spPr>
          <a:xfrm>
            <a:off x="12355388" y="2858858"/>
            <a:ext cx="1394957" cy="406298"/>
          </a:xfrm>
          <a:custGeom>
            <a:avLst/>
            <a:gdLst/>
            <a:ahLst/>
            <a:cxnLst/>
            <a:rect l="l" t="t" r="r" b="b"/>
            <a:pathLst>
              <a:path w="1394957" h="406298">
                <a:moveTo>
                  <a:pt x="0" y="0"/>
                </a:moveTo>
                <a:lnTo>
                  <a:pt x="1394957" y="0"/>
                </a:lnTo>
                <a:lnTo>
                  <a:pt x="1394957" y="406298"/>
                </a:lnTo>
                <a:lnTo>
                  <a:pt x="0" y="406298"/>
                </a:lnTo>
                <a:lnTo>
                  <a:pt x="0" y="0"/>
                </a:lnTo>
                <a:close/>
              </a:path>
            </a:pathLst>
          </a:custGeom>
          <a:blipFill>
            <a:blip r:embed="rId49">
              <a:extLst>
                <a:ext uri="{28A0092B-C50C-407E-A947-70E740481C1C}">
                  <a14:useLocalDpi xmlns:a14="http://schemas.microsoft.com/office/drawing/2010/main" val="0"/>
                </a:ext>
              </a:extLst>
            </a:blip>
            <a:stretch>
              <a:fillRect/>
            </a:stretch>
          </a:blipFill>
        </p:spPr>
      </p:sp>
      <p:sp>
        <p:nvSpPr>
          <p:cNvPr id="53" name="Freeform 53" descr="Nestle.png"/>
          <p:cNvSpPr/>
          <p:nvPr/>
        </p:nvSpPr>
        <p:spPr>
          <a:xfrm>
            <a:off x="14075383" y="3844977"/>
            <a:ext cx="1234695" cy="650077"/>
          </a:xfrm>
          <a:custGeom>
            <a:avLst/>
            <a:gdLst/>
            <a:ahLst/>
            <a:cxnLst/>
            <a:rect l="l" t="t" r="r" b="b"/>
            <a:pathLst>
              <a:path w="1234695" h="650077">
                <a:moveTo>
                  <a:pt x="0" y="0"/>
                </a:moveTo>
                <a:lnTo>
                  <a:pt x="1234695" y="0"/>
                </a:lnTo>
                <a:lnTo>
                  <a:pt x="1234695" y="650077"/>
                </a:lnTo>
                <a:lnTo>
                  <a:pt x="0" y="650077"/>
                </a:lnTo>
                <a:lnTo>
                  <a:pt x="0" y="0"/>
                </a:lnTo>
                <a:close/>
              </a:path>
            </a:pathLst>
          </a:custGeom>
          <a:blipFill>
            <a:blip r:embed="rId50" cstate="print">
              <a:extLst>
                <a:ext uri="{28A0092B-C50C-407E-A947-70E740481C1C}">
                  <a14:useLocalDpi xmlns:a14="http://schemas.microsoft.com/office/drawing/2010/main" val="0"/>
                </a:ext>
              </a:extLst>
            </a:blip>
            <a:stretch>
              <a:fillRect b="-52"/>
            </a:stretch>
          </a:blipFill>
        </p:spPr>
      </p:sp>
      <p:sp>
        <p:nvSpPr>
          <p:cNvPr id="54" name="Freeform 54" descr="SSM.jpg"/>
          <p:cNvSpPr/>
          <p:nvPr/>
        </p:nvSpPr>
        <p:spPr>
          <a:xfrm>
            <a:off x="15213437" y="7606621"/>
            <a:ext cx="1160207" cy="512388"/>
          </a:xfrm>
          <a:custGeom>
            <a:avLst/>
            <a:gdLst/>
            <a:ahLst/>
            <a:cxnLst/>
            <a:rect l="l" t="t" r="r" b="b"/>
            <a:pathLst>
              <a:path w="1160207" h="512388">
                <a:moveTo>
                  <a:pt x="0" y="0"/>
                </a:moveTo>
                <a:lnTo>
                  <a:pt x="1160207" y="0"/>
                </a:lnTo>
                <a:lnTo>
                  <a:pt x="1160207" y="512387"/>
                </a:lnTo>
                <a:lnTo>
                  <a:pt x="0" y="512387"/>
                </a:lnTo>
                <a:lnTo>
                  <a:pt x="0" y="0"/>
                </a:lnTo>
                <a:close/>
              </a:path>
            </a:pathLst>
          </a:custGeom>
          <a:blipFill>
            <a:blip r:embed="rId51" cstate="screen">
              <a:extLst>
                <a:ext uri="{28A0092B-C50C-407E-A947-70E740481C1C}">
                  <a14:useLocalDpi xmlns:a14="http://schemas.microsoft.com/office/drawing/2010/main" val="0"/>
                </a:ext>
              </a:extLst>
            </a:blip>
            <a:stretch>
              <a:fillRect/>
            </a:stretch>
          </a:blipFill>
        </p:spPr>
      </p:sp>
      <p:sp>
        <p:nvSpPr>
          <p:cNvPr id="55" name="Freeform 55" descr="Lion.jpg"/>
          <p:cNvSpPr/>
          <p:nvPr/>
        </p:nvSpPr>
        <p:spPr>
          <a:xfrm>
            <a:off x="9944686" y="2924320"/>
            <a:ext cx="945772" cy="609447"/>
          </a:xfrm>
          <a:custGeom>
            <a:avLst/>
            <a:gdLst/>
            <a:ahLst/>
            <a:cxnLst/>
            <a:rect l="l" t="t" r="r" b="b"/>
            <a:pathLst>
              <a:path w="945772" h="609447">
                <a:moveTo>
                  <a:pt x="0" y="0"/>
                </a:moveTo>
                <a:lnTo>
                  <a:pt x="945773" y="0"/>
                </a:lnTo>
                <a:lnTo>
                  <a:pt x="945773" y="609447"/>
                </a:lnTo>
                <a:lnTo>
                  <a:pt x="0" y="609447"/>
                </a:lnTo>
                <a:lnTo>
                  <a:pt x="0" y="0"/>
                </a:lnTo>
                <a:close/>
              </a:path>
            </a:pathLst>
          </a:custGeom>
          <a:blipFill>
            <a:blip r:embed="rId52" cstate="screen">
              <a:extLst>
                <a:ext uri="{28A0092B-C50C-407E-A947-70E740481C1C}">
                  <a14:useLocalDpi xmlns:a14="http://schemas.microsoft.com/office/drawing/2010/main" val="0"/>
                </a:ext>
              </a:extLst>
            </a:blip>
            <a:stretch>
              <a:fillRect/>
            </a:stretch>
          </a:blipFill>
        </p:spPr>
      </p:sp>
      <p:sp>
        <p:nvSpPr>
          <p:cNvPr id="56" name="Freeform 56" descr="LembagaTabungHaji.gif"/>
          <p:cNvSpPr/>
          <p:nvPr/>
        </p:nvSpPr>
        <p:spPr>
          <a:xfrm>
            <a:off x="11951348" y="8937248"/>
            <a:ext cx="1040574" cy="717793"/>
          </a:xfrm>
          <a:custGeom>
            <a:avLst/>
            <a:gdLst/>
            <a:ahLst/>
            <a:cxnLst/>
            <a:rect l="l" t="t" r="r" b="b"/>
            <a:pathLst>
              <a:path w="1040574" h="717793">
                <a:moveTo>
                  <a:pt x="0" y="0"/>
                </a:moveTo>
                <a:lnTo>
                  <a:pt x="1040574" y="0"/>
                </a:lnTo>
                <a:lnTo>
                  <a:pt x="1040574" y="717793"/>
                </a:lnTo>
                <a:lnTo>
                  <a:pt x="0" y="717793"/>
                </a:lnTo>
                <a:lnTo>
                  <a:pt x="0" y="0"/>
                </a:lnTo>
                <a:close/>
              </a:path>
            </a:pathLst>
          </a:custGeom>
          <a:blipFill>
            <a:blip r:embed="rId53" cstate="screen">
              <a:extLst>
                <a:ext uri="{28A0092B-C50C-407E-A947-70E740481C1C}">
                  <a14:useLocalDpi xmlns:a14="http://schemas.microsoft.com/office/drawing/2010/main" val="0"/>
                </a:ext>
              </a:extLst>
            </a:blip>
            <a:stretch>
              <a:fillRect/>
            </a:stretch>
          </a:blipFill>
        </p:spPr>
      </p:sp>
      <p:sp>
        <p:nvSpPr>
          <p:cNvPr id="57" name="Freeform 57" descr="Interpac.jpg"/>
          <p:cNvSpPr/>
          <p:nvPr/>
        </p:nvSpPr>
        <p:spPr>
          <a:xfrm>
            <a:off x="15354472" y="8302972"/>
            <a:ext cx="1559734" cy="325038"/>
          </a:xfrm>
          <a:custGeom>
            <a:avLst/>
            <a:gdLst/>
            <a:ahLst/>
            <a:cxnLst/>
            <a:rect l="l" t="t" r="r" b="b"/>
            <a:pathLst>
              <a:path w="1559734" h="325038">
                <a:moveTo>
                  <a:pt x="0" y="0"/>
                </a:moveTo>
                <a:lnTo>
                  <a:pt x="1559734" y="0"/>
                </a:lnTo>
                <a:lnTo>
                  <a:pt x="1559734" y="325038"/>
                </a:lnTo>
                <a:lnTo>
                  <a:pt x="0" y="325038"/>
                </a:lnTo>
                <a:lnTo>
                  <a:pt x="0" y="0"/>
                </a:lnTo>
                <a:close/>
              </a:path>
            </a:pathLst>
          </a:custGeom>
          <a:blipFill>
            <a:blip r:embed="rId54" cstate="screen">
              <a:extLst>
                <a:ext uri="{28A0092B-C50C-407E-A947-70E740481C1C}">
                  <a14:useLocalDpi xmlns:a14="http://schemas.microsoft.com/office/drawing/2010/main" val="0"/>
                </a:ext>
              </a:extLst>
            </a:blip>
            <a:stretch>
              <a:fillRect/>
            </a:stretch>
          </a:blipFill>
        </p:spPr>
      </p:sp>
      <p:sp>
        <p:nvSpPr>
          <p:cNvPr id="58" name="Freeform 58" descr="HwangDBS.gif"/>
          <p:cNvSpPr/>
          <p:nvPr/>
        </p:nvSpPr>
        <p:spPr>
          <a:xfrm>
            <a:off x="7491098" y="3887867"/>
            <a:ext cx="1385928" cy="408555"/>
          </a:xfrm>
          <a:custGeom>
            <a:avLst/>
            <a:gdLst/>
            <a:ahLst/>
            <a:cxnLst/>
            <a:rect l="l" t="t" r="r" b="b"/>
            <a:pathLst>
              <a:path w="1385928" h="408555">
                <a:moveTo>
                  <a:pt x="0" y="0"/>
                </a:moveTo>
                <a:lnTo>
                  <a:pt x="1385928" y="0"/>
                </a:lnTo>
                <a:lnTo>
                  <a:pt x="1385928" y="408554"/>
                </a:lnTo>
                <a:lnTo>
                  <a:pt x="0" y="408554"/>
                </a:lnTo>
                <a:lnTo>
                  <a:pt x="0" y="0"/>
                </a:lnTo>
                <a:close/>
              </a:path>
            </a:pathLst>
          </a:custGeom>
          <a:blipFill>
            <a:blip r:embed="rId55" cstate="screen">
              <a:extLst>
                <a:ext uri="{28A0092B-C50C-407E-A947-70E740481C1C}">
                  <a14:useLocalDpi xmlns:a14="http://schemas.microsoft.com/office/drawing/2010/main" val="0"/>
                </a:ext>
              </a:extLst>
            </a:blip>
            <a:stretch>
              <a:fillRect/>
            </a:stretch>
          </a:blipFill>
        </p:spPr>
      </p:sp>
      <p:sp>
        <p:nvSpPr>
          <p:cNvPr id="59" name="Freeform 59" descr="the_star_logo.jpg"/>
          <p:cNvSpPr/>
          <p:nvPr/>
        </p:nvSpPr>
        <p:spPr>
          <a:xfrm>
            <a:off x="10071090" y="5887754"/>
            <a:ext cx="753909" cy="557530"/>
          </a:xfrm>
          <a:custGeom>
            <a:avLst/>
            <a:gdLst/>
            <a:ahLst/>
            <a:cxnLst/>
            <a:rect l="l" t="t" r="r" b="b"/>
            <a:pathLst>
              <a:path w="753909" h="557530">
                <a:moveTo>
                  <a:pt x="0" y="0"/>
                </a:moveTo>
                <a:lnTo>
                  <a:pt x="753909" y="0"/>
                </a:lnTo>
                <a:lnTo>
                  <a:pt x="753909" y="557531"/>
                </a:lnTo>
                <a:lnTo>
                  <a:pt x="0" y="557531"/>
                </a:lnTo>
                <a:lnTo>
                  <a:pt x="0" y="0"/>
                </a:lnTo>
                <a:close/>
              </a:path>
            </a:pathLst>
          </a:custGeom>
          <a:blipFill>
            <a:blip r:embed="rId56" cstate="screen">
              <a:extLst>
                <a:ext uri="{28A0092B-C50C-407E-A947-70E740481C1C}">
                  <a14:useLocalDpi xmlns:a14="http://schemas.microsoft.com/office/drawing/2010/main" val="0"/>
                </a:ext>
              </a:extLst>
            </a:blip>
            <a:stretch>
              <a:fillRect/>
            </a:stretch>
          </a:blipFill>
        </p:spPr>
      </p:sp>
      <p:sp>
        <p:nvSpPr>
          <p:cNvPr id="60" name="Freeform 60" descr="HapSeng.jpg"/>
          <p:cNvSpPr/>
          <p:nvPr/>
        </p:nvSpPr>
        <p:spPr>
          <a:xfrm>
            <a:off x="7231517" y="9045592"/>
            <a:ext cx="668135" cy="650077"/>
          </a:xfrm>
          <a:custGeom>
            <a:avLst/>
            <a:gdLst/>
            <a:ahLst/>
            <a:cxnLst/>
            <a:rect l="l" t="t" r="r" b="b"/>
            <a:pathLst>
              <a:path w="668135" h="650077">
                <a:moveTo>
                  <a:pt x="0" y="0"/>
                </a:moveTo>
                <a:lnTo>
                  <a:pt x="668134" y="0"/>
                </a:lnTo>
                <a:lnTo>
                  <a:pt x="668134" y="650077"/>
                </a:lnTo>
                <a:lnTo>
                  <a:pt x="0" y="650077"/>
                </a:lnTo>
                <a:lnTo>
                  <a:pt x="0" y="0"/>
                </a:lnTo>
                <a:close/>
              </a:path>
            </a:pathLst>
          </a:custGeom>
          <a:blipFill>
            <a:blip r:embed="rId57" cstate="screen">
              <a:extLst>
                <a:ext uri="{28A0092B-C50C-407E-A947-70E740481C1C}">
                  <a14:useLocalDpi xmlns:a14="http://schemas.microsoft.com/office/drawing/2010/main" val="0"/>
                </a:ext>
              </a:extLst>
            </a:blip>
            <a:stretch>
              <a:fillRect/>
            </a:stretch>
          </a:blipFill>
        </p:spPr>
      </p:sp>
      <p:sp>
        <p:nvSpPr>
          <p:cNvPr id="61" name="Freeform 61" descr="psmb_logo.gif"/>
          <p:cNvSpPr/>
          <p:nvPr/>
        </p:nvSpPr>
        <p:spPr>
          <a:xfrm>
            <a:off x="7748419" y="7379772"/>
            <a:ext cx="1018002" cy="907399"/>
          </a:xfrm>
          <a:custGeom>
            <a:avLst/>
            <a:gdLst/>
            <a:ahLst/>
            <a:cxnLst/>
            <a:rect l="l" t="t" r="r" b="b"/>
            <a:pathLst>
              <a:path w="1018002" h="907399">
                <a:moveTo>
                  <a:pt x="0" y="0"/>
                </a:moveTo>
                <a:lnTo>
                  <a:pt x="1018002" y="0"/>
                </a:lnTo>
                <a:lnTo>
                  <a:pt x="1018002" y="907399"/>
                </a:lnTo>
                <a:lnTo>
                  <a:pt x="0" y="907399"/>
                </a:lnTo>
                <a:lnTo>
                  <a:pt x="0" y="0"/>
                </a:lnTo>
                <a:close/>
              </a:path>
            </a:pathLst>
          </a:custGeom>
          <a:blipFill>
            <a:blip r:embed="rId58" cstate="email">
              <a:extLst>
                <a:ext uri="{28A0092B-C50C-407E-A947-70E740481C1C}">
                  <a14:useLocalDpi xmlns:a14="http://schemas.microsoft.com/office/drawing/2010/main" val="0"/>
                </a:ext>
              </a:extLst>
            </a:blip>
            <a:stretch>
              <a:fillRect/>
            </a:stretch>
          </a:blipFill>
        </p:spPr>
      </p:sp>
      <p:sp>
        <p:nvSpPr>
          <p:cNvPr id="62" name="Freeform 62" descr="perodua_new_logo.gif"/>
          <p:cNvSpPr/>
          <p:nvPr/>
        </p:nvSpPr>
        <p:spPr>
          <a:xfrm>
            <a:off x="7637815" y="5964500"/>
            <a:ext cx="920942" cy="920942"/>
          </a:xfrm>
          <a:custGeom>
            <a:avLst/>
            <a:gdLst/>
            <a:ahLst/>
            <a:cxnLst/>
            <a:rect l="l" t="t" r="r" b="b"/>
            <a:pathLst>
              <a:path w="920942" h="920942">
                <a:moveTo>
                  <a:pt x="0" y="0"/>
                </a:moveTo>
                <a:lnTo>
                  <a:pt x="920942" y="0"/>
                </a:lnTo>
                <a:lnTo>
                  <a:pt x="920942" y="920942"/>
                </a:lnTo>
                <a:lnTo>
                  <a:pt x="0" y="920942"/>
                </a:lnTo>
                <a:lnTo>
                  <a:pt x="0" y="0"/>
                </a:lnTo>
                <a:close/>
              </a:path>
            </a:pathLst>
          </a:custGeom>
          <a:blipFill>
            <a:blip r:embed="rId59" cstate="email">
              <a:extLst>
                <a:ext uri="{28A0092B-C50C-407E-A947-70E740481C1C}">
                  <a14:useLocalDpi xmlns:a14="http://schemas.microsoft.com/office/drawing/2010/main" val="0"/>
                </a:ext>
              </a:extLst>
            </a:blip>
            <a:stretch>
              <a:fillRect/>
            </a:stretch>
          </a:blipFill>
        </p:spPr>
      </p:sp>
      <p:sp>
        <p:nvSpPr>
          <p:cNvPr id="63" name="Freeform 63" descr="cagamas.gif"/>
          <p:cNvSpPr/>
          <p:nvPr/>
        </p:nvSpPr>
        <p:spPr>
          <a:xfrm>
            <a:off x="8658074" y="8828900"/>
            <a:ext cx="1537162" cy="379212"/>
          </a:xfrm>
          <a:custGeom>
            <a:avLst/>
            <a:gdLst/>
            <a:ahLst/>
            <a:cxnLst/>
            <a:rect l="l" t="t" r="r" b="b"/>
            <a:pathLst>
              <a:path w="1537162" h="379212">
                <a:moveTo>
                  <a:pt x="0" y="0"/>
                </a:moveTo>
                <a:lnTo>
                  <a:pt x="1537162" y="0"/>
                </a:lnTo>
                <a:lnTo>
                  <a:pt x="1537162" y="379212"/>
                </a:lnTo>
                <a:lnTo>
                  <a:pt x="0" y="379212"/>
                </a:lnTo>
                <a:lnTo>
                  <a:pt x="0" y="0"/>
                </a:lnTo>
                <a:close/>
              </a:path>
            </a:pathLst>
          </a:custGeom>
          <a:blipFill>
            <a:blip r:embed="rId60" cstate="screen">
              <a:extLst>
                <a:ext uri="{28A0092B-C50C-407E-A947-70E740481C1C}">
                  <a14:useLocalDpi xmlns:a14="http://schemas.microsoft.com/office/drawing/2010/main" val="0"/>
                </a:ext>
              </a:extLst>
            </a:blip>
            <a:stretch>
              <a:fillRect/>
            </a:stretch>
          </a:blipFill>
        </p:spPr>
      </p:sp>
      <p:sp>
        <p:nvSpPr>
          <p:cNvPr id="64" name="Freeform 64" descr="dksh.png"/>
          <p:cNvSpPr/>
          <p:nvPr/>
        </p:nvSpPr>
        <p:spPr>
          <a:xfrm>
            <a:off x="3972105" y="6076904"/>
            <a:ext cx="1334011" cy="510130"/>
          </a:xfrm>
          <a:custGeom>
            <a:avLst/>
            <a:gdLst/>
            <a:ahLst/>
            <a:cxnLst/>
            <a:rect l="l" t="t" r="r" b="b"/>
            <a:pathLst>
              <a:path w="1334011" h="510130">
                <a:moveTo>
                  <a:pt x="0" y="0"/>
                </a:moveTo>
                <a:lnTo>
                  <a:pt x="1334011" y="0"/>
                </a:lnTo>
                <a:lnTo>
                  <a:pt x="1334011" y="510130"/>
                </a:lnTo>
                <a:lnTo>
                  <a:pt x="0" y="510130"/>
                </a:lnTo>
                <a:lnTo>
                  <a:pt x="0" y="0"/>
                </a:lnTo>
                <a:close/>
              </a:path>
            </a:pathLst>
          </a:custGeom>
          <a:blipFill>
            <a:blip r:embed="rId61" cstate="print">
              <a:extLst>
                <a:ext uri="{28A0092B-C50C-407E-A947-70E740481C1C}">
                  <a14:useLocalDpi xmlns:a14="http://schemas.microsoft.com/office/drawing/2010/main" val="0"/>
                </a:ext>
              </a:extLst>
            </a:blip>
            <a:stretch>
              <a:fillRect b="-375"/>
            </a:stretch>
          </a:blipFill>
        </p:spPr>
      </p:sp>
      <p:sp>
        <p:nvSpPr>
          <p:cNvPr id="65" name="Freeform 65" descr="LamSoon.gif"/>
          <p:cNvSpPr/>
          <p:nvPr/>
        </p:nvSpPr>
        <p:spPr>
          <a:xfrm>
            <a:off x="14508768" y="8321030"/>
            <a:ext cx="663620" cy="616218"/>
          </a:xfrm>
          <a:custGeom>
            <a:avLst/>
            <a:gdLst/>
            <a:ahLst/>
            <a:cxnLst/>
            <a:rect l="l" t="t" r="r" b="b"/>
            <a:pathLst>
              <a:path w="663620" h="616218">
                <a:moveTo>
                  <a:pt x="0" y="0"/>
                </a:moveTo>
                <a:lnTo>
                  <a:pt x="663620" y="0"/>
                </a:lnTo>
                <a:lnTo>
                  <a:pt x="663620" y="616218"/>
                </a:lnTo>
                <a:lnTo>
                  <a:pt x="0" y="616218"/>
                </a:lnTo>
                <a:lnTo>
                  <a:pt x="0" y="0"/>
                </a:lnTo>
                <a:close/>
              </a:path>
            </a:pathLst>
          </a:custGeom>
          <a:blipFill>
            <a:blip r:embed="rId62" cstate="email">
              <a:extLst>
                <a:ext uri="{28A0092B-C50C-407E-A947-70E740481C1C}">
                  <a14:useLocalDpi xmlns:a14="http://schemas.microsoft.com/office/drawing/2010/main" val="0"/>
                </a:ext>
              </a:extLst>
            </a:blip>
            <a:stretch>
              <a:fillRect/>
            </a:stretch>
          </a:blipFill>
        </p:spPr>
      </p:sp>
      <p:sp>
        <p:nvSpPr>
          <p:cNvPr id="66" name="Freeform 66" descr="singer.jpg"/>
          <p:cNvSpPr/>
          <p:nvPr/>
        </p:nvSpPr>
        <p:spPr>
          <a:xfrm>
            <a:off x="10066574" y="9422549"/>
            <a:ext cx="1338527" cy="273122"/>
          </a:xfrm>
          <a:custGeom>
            <a:avLst/>
            <a:gdLst/>
            <a:ahLst/>
            <a:cxnLst/>
            <a:rect l="l" t="t" r="r" b="b"/>
            <a:pathLst>
              <a:path w="1338527" h="273122">
                <a:moveTo>
                  <a:pt x="0" y="0"/>
                </a:moveTo>
                <a:lnTo>
                  <a:pt x="1338527" y="0"/>
                </a:lnTo>
                <a:lnTo>
                  <a:pt x="1338527" y="273122"/>
                </a:lnTo>
                <a:lnTo>
                  <a:pt x="0" y="273122"/>
                </a:lnTo>
                <a:lnTo>
                  <a:pt x="0" y="0"/>
                </a:lnTo>
                <a:close/>
              </a:path>
            </a:pathLst>
          </a:custGeom>
          <a:blipFill>
            <a:blip r:embed="rId63" cstate="screen">
              <a:extLst>
                <a:ext uri="{28A0092B-C50C-407E-A947-70E740481C1C}">
                  <a14:useLocalDpi xmlns:a14="http://schemas.microsoft.com/office/drawing/2010/main" val="0"/>
                </a:ext>
              </a:extLst>
            </a:blip>
            <a:stretch>
              <a:fillRect/>
            </a:stretch>
          </a:blipFill>
        </p:spPr>
      </p:sp>
      <p:sp>
        <p:nvSpPr>
          <p:cNvPr id="67" name="Freeform 67" descr="BankRakyat.bmp"/>
          <p:cNvSpPr/>
          <p:nvPr/>
        </p:nvSpPr>
        <p:spPr>
          <a:xfrm>
            <a:off x="12450191" y="6729695"/>
            <a:ext cx="1331755" cy="582361"/>
          </a:xfrm>
          <a:custGeom>
            <a:avLst/>
            <a:gdLst/>
            <a:ahLst/>
            <a:cxnLst/>
            <a:rect l="l" t="t" r="r" b="b"/>
            <a:pathLst>
              <a:path w="1331755" h="582361">
                <a:moveTo>
                  <a:pt x="0" y="0"/>
                </a:moveTo>
                <a:lnTo>
                  <a:pt x="1331755" y="0"/>
                </a:lnTo>
                <a:lnTo>
                  <a:pt x="1331755" y="582361"/>
                </a:lnTo>
                <a:lnTo>
                  <a:pt x="0" y="582361"/>
                </a:lnTo>
                <a:lnTo>
                  <a:pt x="0" y="0"/>
                </a:lnTo>
                <a:close/>
              </a:path>
            </a:pathLst>
          </a:custGeom>
          <a:blipFill>
            <a:blip r:embed="rId64" cstate="print">
              <a:extLst>
                <a:ext uri="{28A0092B-C50C-407E-A947-70E740481C1C}">
                  <a14:useLocalDpi xmlns:a14="http://schemas.microsoft.com/office/drawing/2010/main" val="0"/>
                </a:ext>
              </a:extLst>
            </a:blip>
            <a:stretch>
              <a:fillRect b="-340"/>
            </a:stretch>
          </a:blipFill>
        </p:spPr>
      </p:sp>
      <p:sp>
        <p:nvSpPr>
          <p:cNvPr id="68" name="Freeform 68" descr="BSN.gif"/>
          <p:cNvSpPr/>
          <p:nvPr/>
        </p:nvSpPr>
        <p:spPr>
          <a:xfrm>
            <a:off x="7032882" y="5361825"/>
            <a:ext cx="715537" cy="717793"/>
          </a:xfrm>
          <a:custGeom>
            <a:avLst/>
            <a:gdLst/>
            <a:ahLst/>
            <a:cxnLst/>
            <a:rect l="l" t="t" r="r" b="b"/>
            <a:pathLst>
              <a:path w="715537" h="717793">
                <a:moveTo>
                  <a:pt x="0" y="0"/>
                </a:moveTo>
                <a:lnTo>
                  <a:pt x="715537" y="0"/>
                </a:lnTo>
                <a:lnTo>
                  <a:pt x="715537" y="717793"/>
                </a:lnTo>
                <a:lnTo>
                  <a:pt x="0" y="717793"/>
                </a:lnTo>
                <a:lnTo>
                  <a:pt x="0" y="0"/>
                </a:lnTo>
                <a:close/>
              </a:path>
            </a:pathLst>
          </a:custGeom>
          <a:blipFill>
            <a:blip r:embed="rId65" cstate="email">
              <a:extLst>
                <a:ext uri="{28A0092B-C50C-407E-A947-70E740481C1C}">
                  <a14:useLocalDpi xmlns:a14="http://schemas.microsoft.com/office/drawing/2010/main" val="0"/>
                </a:ext>
              </a:extLst>
            </a:blip>
            <a:stretch>
              <a:fillRect/>
            </a:stretch>
          </a:blipFill>
        </p:spPr>
      </p:sp>
      <p:sp>
        <p:nvSpPr>
          <p:cNvPr id="69" name="Freeform 69" descr="MRCB.jpg"/>
          <p:cNvSpPr/>
          <p:nvPr/>
        </p:nvSpPr>
        <p:spPr>
          <a:xfrm>
            <a:off x="11908460" y="8260083"/>
            <a:ext cx="1024774" cy="352125"/>
          </a:xfrm>
          <a:custGeom>
            <a:avLst/>
            <a:gdLst/>
            <a:ahLst/>
            <a:cxnLst/>
            <a:rect l="l" t="t" r="r" b="b"/>
            <a:pathLst>
              <a:path w="1024774" h="352125">
                <a:moveTo>
                  <a:pt x="0" y="0"/>
                </a:moveTo>
                <a:lnTo>
                  <a:pt x="1024774" y="0"/>
                </a:lnTo>
                <a:lnTo>
                  <a:pt x="1024774" y="352125"/>
                </a:lnTo>
                <a:lnTo>
                  <a:pt x="0" y="352125"/>
                </a:lnTo>
                <a:lnTo>
                  <a:pt x="0" y="0"/>
                </a:lnTo>
                <a:close/>
              </a:path>
            </a:pathLst>
          </a:custGeom>
          <a:blipFill>
            <a:blip r:embed="rId66" cstate="screen">
              <a:extLst>
                <a:ext uri="{28A0092B-C50C-407E-A947-70E740481C1C}">
                  <a14:useLocalDpi xmlns:a14="http://schemas.microsoft.com/office/drawing/2010/main" val="0"/>
                </a:ext>
              </a:extLst>
            </a:blip>
            <a:stretch>
              <a:fillRect/>
            </a:stretch>
          </a:blipFill>
        </p:spPr>
      </p:sp>
      <p:sp>
        <p:nvSpPr>
          <p:cNvPr id="70" name="Freeform 70" descr="tm_logo.jpg"/>
          <p:cNvSpPr/>
          <p:nvPr/>
        </p:nvSpPr>
        <p:spPr>
          <a:xfrm>
            <a:off x="10824997" y="8205910"/>
            <a:ext cx="884827" cy="406298"/>
          </a:xfrm>
          <a:custGeom>
            <a:avLst/>
            <a:gdLst/>
            <a:ahLst/>
            <a:cxnLst/>
            <a:rect l="l" t="t" r="r" b="b"/>
            <a:pathLst>
              <a:path w="884827" h="406298">
                <a:moveTo>
                  <a:pt x="0" y="0"/>
                </a:moveTo>
                <a:lnTo>
                  <a:pt x="884827" y="0"/>
                </a:lnTo>
                <a:lnTo>
                  <a:pt x="884827" y="406298"/>
                </a:lnTo>
                <a:lnTo>
                  <a:pt x="0" y="406298"/>
                </a:lnTo>
                <a:lnTo>
                  <a:pt x="0" y="0"/>
                </a:lnTo>
                <a:close/>
              </a:path>
            </a:pathLst>
          </a:custGeom>
          <a:blipFill>
            <a:blip r:embed="rId67" cstate="screen">
              <a:extLst>
                <a:ext uri="{28A0092B-C50C-407E-A947-70E740481C1C}">
                  <a14:useLocalDpi xmlns:a14="http://schemas.microsoft.com/office/drawing/2010/main" val="0"/>
                </a:ext>
              </a:extLst>
            </a:blip>
            <a:stretch>
              <a:fillRect/>
            </a:stretch>
          </a:blipFill>
        </p:spPr>
      </p:sp>
      <p:sp>
        <p:nvSpPr>
          <p:cNvPr id="71" name="Freeform 71" descr="logo asian finance bank.gif"/>
          <p:cNvSpPr/>
          <p:nvPr/>
        </p:nvSpPr>
        <p:spPr>
          <a:xfrm>
            <a:off x="2563604" y="7935046"/>
            <a:ext cx="1789969" cy="367926"/>
          </a:xfrm>
          <a:custGeom>
            <a:avLst/>
            <a:gdLst/>
            <a:ahLst/>
            <a:cxnLst/>
            <a:rect l="l" t="t" r="r" b="b"/>
            <a:pathLst>
              <a:path w="1789969" h="367926">
                <a:moveTo>
                  <a:pt x="0" y="0"/>
                </a:moveTo>
                <a:lnTo>
                  <a:pt x="1789969" y="0"/>
                </a:lnTo>
                <a:lnTo>
                  <a:pt x="1789969" y="367926"/>
                </a:lnTo>
                <a:lnTo>
                  <a:pt x="0" y="367926"/>
                </a:lnTo>
                <a:lnTo>
                  <a:pt x="0" y="0"/>
                </a:lnTo>
                <a:close/>
              </a:path>
            </a:pathLst>
          </a:custGeom>
          <a:blipFill>
            <a:blip r:embed="rId68" cstate="email">
              <a:extLst>
                <a:ext uri="{28A0092B-C50C-407E-A947-70E740481C1C}">
                  <a14:useLocalDpi xmlns:a14="http://schemas.microsoft.com/office/drawing/2010/main" val="0"/>
                </a:ext>
              </a:extLst>
            </a:blip>
            <a:stretch>
              <a:fillRect/>
            </a:stretch>
          </a:blipFill>
        </p:spPr>
      </p:sp>
      <p:sp>
        <p:nvSpPr>
          <p:cNvPr id="72" name="Freeform 72" descr="logo hong leong.gif"/>
          <p:cNvSpPr/>
          <p:nvPr/>
        </p:nvSpPr>
        <p:spPr>
          <a:xfrm>
            <a:off x="15340930" y="6729694"/>
            <a:ext cx="1573276" cy="525930"/>
          </a:xfrm>
          <a:custGeom>
            <a:avLst/>
            <a:gdLst/>
            <a:ahLst/>
            <a:cxnLst/>
            <a:rect l="l" t="t" r="r" b="b"/>
            <a:pathLst>
              <a:path w="1573276" h="525930">
                <a:moveTo>
                  <a:pt x="0" y="0"/>
                </a:moveTo>
                <a:lnTo>
                  <a:pt x="1573276" y="0"/>
                </a:lnTo>
                <a:lnTo>
                  <a:pt x="1573276" y="525929"/>
                </a:lnTo>
                <a:lnTo>
                  <a:pt x="0" y="525929"/>
                </a:lnTo>
                <a:lnTo>
                  <a:pt x="0" y="0"/>
                </a:lnTo>
                <a:close/>
              </a:path>
            </a:pathLst>
          </a:custGeom>
          <a:blipFill>
            <a:blip r:embed="rId69" cstate="email">
              <a:extLst>
                <a:ext uri="{28A0092B-C50C-407E-A947-70E740481C1C}">
                  <a14:useLocalDpi xmlns:a14="http://schemas.microsoft.com/office/drawing/2010/main" val="0"/>
                </a:ext>
              </a:extLst>
            </a:blip>
            <a:stretch>
              <a:fillRect/>
            </a:stretch>
          </a:blipFill>
        </p:spPr>
      </p:sp>
      <p:sp>
        <p:nvSpPr>
          <p:cNvPr id="73" name="Freeform 73" descr="Manulife-logo-7FBFBFA9A0-seeklogo_com.gif"/>
          <p:cNvSpPr/>
          <p:nvPr/>
        </p:nvSpPr>
        <p:spPr>
          <a:xfrm>
            <a:off x="4791365" y="8541690"/>
            <a:ext cx="1388184" cy="388240"/>
          </a:xfrm>
          <a:custGeom>
            <a:avLst/>
            <a:gdLst/>
            <a:ahLst/>
            <a:cxnLst/>
            <a:rect l="l" t="t" r="r" b="b"/>
            <a:pathLst>
              <a:path w="1388184" h="388240">
                <a:moveTo>
                  <a:pt x="0" y="0"/>
                </a:moveTo>
                <a:lnTo>
                  <a:pt x="1388185" y="0"/>
                </a:lnTo>
                <a:lnTo>
                  <a:pt x="1388185" y="388241"/>
                </a:lnTo>
                <a:lnTo>
                  <a:pt x="0" y="388241"/>
                </a:lnTo>
                <a:lnTo>
                  <a:pt x="0" y="0"/>
                </a:lnTo>
                <a:close/>
              </a:path>
            </a:pathLst>
          </a:custGeom>
          <a:blipFill>
            <a:blip r:embed="rId70" cstate="email">
              <a:extLst>
                <a:ext uri="{28A0092B-C50C-407E-A947-70E740481C1C}">
                  <a14:useLocalDpi xmlns:a14="http://schemas.microsoft.com/office/drawing/2010/main" val="0"/>
                </a:ext>
              </a:extLst>
            </a:blip>
            <a:stretch>
              <a:fillRect/>
            </a:stretch>
          </a:blipFill>
        </p:spPr>
      </p:sp>
      <p:sp>
        <p:nvSpPr>
          <p:cNvPr id="74" name="Freeform 74" descr="th_fn_logo.gif"/>
          <p:cNvSpPr/>
          <p:nvPr/>
        </p:nvSpPr>
        <p:spPr>
          <a:xfrm>
            <a:off x="12233499" y="3971381"/>
            <a:ext cx="774224" cy="415327"/>
          </a:xfrm>
          <a:custGeom>
            <a:avLst/>
            <a:gdLst/>
            <a:ahLst/>
            <a:cxnLst/>
            <a:rect l="l" t="t" r="r" b="b"/>
            <a:pathLst>
              <a:path w="774224" h="415327">
                <a:moveTo>
                  <a:pt x="0" y="0"/>
                </a:moveTo>
                <a:lnTo>
                  <a:pt x="774224" y="0"/>
                </a:lnTo>
                <a:lnTo>
                  <a:pt x="774224" y="415327"/>
                </a:lnTo>
                <a:lnTo>
                  <a:pt x="0" y="415327"/>
                </a:lnTo>
                <a:lnTo>
                  <a:pt x="0" y="0"/>
                </a:lnTo>
                <a:close/>
              </a:path>
            </a:pathLst>
          </a:custGeom>
          <a:blipFill>
            <a:blip r:embed="rId71" cstate="email">
              <a:extLst>
                <a:ext uri="{28A0092B-C50C-407E-A947-70E740481C1C}">
                  <a14:useLocalDpi xmlns:a14="http://schemas.microsoft.com/office/drawing/2010/main" val="0"/>
                </a:ext>
              </a:extLst>
            </a:blip>
            <a:stretch>
              <a:fillRect/>
            </a:stretch>
          </a:blipFill>
        </p:spPr>
      </p:sp>
      <p:sp>
        <p:nvSpPr>
          <p:cNvPr id="75" name="Freeform 75" descr="X:\PIKOM CIO Chapter\PCC_Logo\SESB.jpg"/>
          <p:cNvSpPr/>
          <p:nvPr/>
        </p:nvSpPr>
        <p:spPr>
          <a:xfrm>
            <a:off x="12289928" y="2003376"/>
            <a:ext cx="758423" cy="758423"/>
          </a:xfrm>
          <a:custGeom>
            <a:avLst/>
            <a:gdLst/>
            <a:ahLst/>
            <a:cxnLst/>
            <a:rect l="l" t="t" r="r" b="b"/>
            <a:pathLst>
              <a:path w="758423" h="758423">
                <a:moveTo>
                  <a:pt x="0" y="0"/>
                </a:moveTo>
                <a:lnTo>
                  <a:pt x="758423" y="0"/>
                </a:lnTo>
                <a:lnTo>
                  <a:pt x="758423" y="758423"/>
                </a:lnTo>
                <a:lnTo>
                  <a:pt x="0" y="758423"/>
                </a:lnTo>
                <a:lnTo>
                  <a:pt x="0" y="0"/>
                </a:lnTo>
                <a:close/>
              </a:path>
            </a:pathLst>
          </a:custGeom>
          <a:blipFill>
            <a:blip r:embed="rId72">
              <a:extLst>
                <a:ext uri="{28A0092B-C50C-407E-A947-70E740481C1C}">
                  <a14:useLocalDpi xmlns:a14="http://schemas.microsoft.com/office/drawing/2010/main" val="0"/>
                </a:ext>
              </a:extLst>
            </a:blip>
            <a:stretch>
              <a:fillRect/>
            </a:stretch>
          </a:blipFill>
        </p:spPr>
      </p:sp>
      <p:sp>
        <p:nvSpPr>
          <p:cNvPr id="76" name="Freeform 76" descr="X:\PIKOM CIO Chapter\PCC_Logo\KPJ%20Healthcare_Logo.jpg"/>
          <p:cNvSpPr/>
          <p:nvPr/>
        </p:nvSpPr>
        <p:spPr>
          <a:xfrm>
            <a:off x="4649268" y="9045592"/>
            <a:ext cx="936743" cy="650077"/>
          </a:xfrm>
          <a:custGeom>
            <a:avLst/>
            <a:gdLst/>
            <a:ahLst/>
            <a:cxnLst/>
            <a:rect l="l" t="t" r="r" b="b"/>
            <a:pathLst>
              <a:path w="936743" h="650077">
                <a:moveTo>
                  <a:pt x="0" y="0"/>
                </a:moveTo>
                <a:lnTo>
                  <a:pt x="936744" y="0"/>
                </a:lnTo>
                <a:lnTo>
                  <a:pt x="936744" y="650077"/>
                </a:lnTo>
                <a:lnTo>
                  <a:pt x="0" y="650077"/>
                </a:lnTo>
                <a:lnTo>
                  <a:pt x="0" y="0"/>
                </a:lnTo>
                <a:close/>
              </a:path>
            </a:pathLst>
          </a:custGeom>
          <a:blipFill>
            <a:blip r:embed="rId73" cstate="screen">
              <a:extLst>
                <a:ext uri="{28A0092B-C50C-407E-A947-70E740481C1C}">
                  <a14:useLocalDpi xmlns:a14="http://schemas.microsoft.com/office/drawing/2010/main" val="0"/>
                </a:ext>
              </a:extLst>
            </a:blip>
            <a:stretch>
              <a:fillRect/>
            </a:stretch>
          </a:blipFill>
        </p:spPr>
      </p:sp>
      <p:sp>
        <p:nvSpPr>
          <p:cNvPr id="77" name="Freeform 77" descr="X:\PIKOM CIO Chapter\PCC_Logo\microsoft-logo1.jpg"/>
          <p:cNvSpPr/>
          <p:nvPr/>
        </p:nvSpPr>
        <p:spPr>
          <a:xfrm>
            <a:off x="1144302" y="4125328"/>
            <a:ext cx="1516846" cy="365668"/>
          </a:xfrm>
          <a:custGeom>
            <a:avLst/>
            <a:gdLst/>
            <a:ahLst/>
            <a:cxnLst/>
            <a:rect l="l" t="t" r="r" b="b"/>
            <a:pathLst>
              <a:path w="1516846" h="365668">
                <a:moveTo>
                  <a:pt x="0" y="0"/>
                </a:moveTo>
                <a:lnTo>
                  <a:pt x="1516846" y="0"/>
                </a:lnTo>
                <a:lnTo>
                  <a:pt x="1516846" y="365668"/>
                </a:lnTo>
                <a:lnTo>
                  <a:pt x="0" y="365668"/>
                </a:lnTo>
                <a:lnTo>
                  <a:pt x="0" y="0"/>
                </a:lnTo>
                <a:close/>
              </a:path>
            </a:pathLst>
          </a:custGeom>
          <a:blipFill>
            <a:blip r:embed="rId74">
              <a:extLst>
                <a:ext uri="{28A0092B-C50C-407E-A947-70E740481C1C}">
                  <a14:useLocalDpi xmlns:a14="http://schemas.microsoft.com/office/drawing/2010/main" val="0"/>
                </a:ext>
              </a:extLst>
            </a:blip>
            <a:stretch>
              <a:fillRect/>
            </a:stretch>
          </a:blipFill>
        </p:spPr>
      </p:sp>
      <p:sp>
        <p:nvSpPr>
          <p:cNvPr id="78" name="Freeform 78" descr="X:\PIKOM CIO Chapter\PCC_Logo\jaraekl.gif"/>
          <p:cNvSpPr/>
          <p:nvPr/>
        </p:nvSpPr>
        <p:spPr>
          <a:xfrm>
            <a:off x="14544882" y="9045594"/>
            <a:ext cx="613961" cy="665878"/>
          </a:xfrm>
          <a:custGeom>
            <a:avLst/>
            <a:gdLst/>
            <a:ahLst/>
            <a:cxnLst/>
            <a:rect l="l" t="t" r="r" b="b"/>
            <a:pathLst>
              <a:path w="613961" h="665878">
                <a:moveTo>
                  <a:pt x="0" y="0"/>
                </a:moveTo>
                <a:lnTo>
                  <a:pt x="613961" y="0"/>
                </a:lnTo>
                <a:lnTo>
                  <a:pt x="613961" y="665878"/>
                </a:lnTo>
                <a:lnTo>
                  <a:pt x="0" y="665878"/>
                </a:lnTo>
                <a:lnTo>
                  <a:pt x="0" y="0"/>
                </a:lnTo>
                <a:close/>
              </a:path>
            </a:pathLst>
          </a:custGeom>
          <a:blipFill>
            <a:blip r:embed="rId75" cstate="email">
              <a:extLst>
                <a:ext uri="{28A0092B-C50C-407E-A947-70E740481C1C}">
                  <a14:useLocalDpi xmlns:a14="http://schemas.microsoft.com/office/drawing/2010/main" val="0"/>
                </a:ext>
              </a:extLst>
            </a:blip>
            <a:stretch>
              <a:fillRect/>
            </a:stretch>
          </a:blipFill>
        </p:spPr>
      </p:sp>
      <p:sp>
        <p:nvSpPr>
          <p:cNvPr id="79" name="Freeform 79" descr="C:\Documents and Settings\MEMBERSHIP02\Desktop\iskandar.png"/>
          <p:cNvSpPr/>
          <p:nvPr/>
        </p:nvSpPr>
        <p:spPr>
          <a:xfrm>
            <a:off x="13967037" y="2533821"/>
            <a:ext cx="1133120" cy="1133120"/>
          </a:xfrm>
          <a:custGeom>
            <a:avLst/>
            <a:gdLst/>
            <a:ahLst/>
            <a:cxnLst/>
            <a:rect l="l" t="t" r="r" b="b"/>
            <a:pathLst>
              <a:path w="1133120" h="1133120">
                <a:moveTo>
                  <a:pt x="0" y="0"/>
                </a:moveTo>
                <a:lnTo>
                  <a:pt x="1133120" y="0"/>
                </a:lnTo>
                <a:lnTo>
                  <a:pt x="1133120" y="1133120"/>
                </a:lnTo>
                <a:lnTo>
                  <a:pt x="0" y="1133120"/>
                </a:lnTo>
                <a:lnTo>
                  <a:pt x="0" y="0"/>
                </a:lnTo>
                <a:close/>
              </a:path>
            </a:pathLst>
          </a:custGeom>
          <a:blipFill>
            <a:blip r:embed="rId76">
              <a:extLst>
                <a:ext uri="{28A0092B-C50C-407E-A947-70E740481C1C}">
                  <a14:useLocalDpi xmlns:a14="http://schemas.microsoft.com/office/drawing/2010/main" val="0"/>
                </a:ext>
              </a:extLst>
            </a:blip>
            <a:stretch>
              <a:fillRect/>
            </a:stretch>
          </a:blipFill>
        </p:spPr>
      </p:sp>
      <p:sp>
        <p:nvSpPr>
          <p:cNvPr id="80" name="Freeform 80" descr="C:\Documents and Settings\MEMBERSHIP02\Desktop\PetronasDagangan.gif"/>
          <p:cNvSpPr/>
          <p:nvPr/>
        </p:nvSpPr>
        <p:spPr>
          <a:xfrm>
            <a:off x="8423324" y="2858858"/>
            <a:ext cx="1318211" cy="598162"/>
          </a:xfrm>
          <a:custGeom>
            <a:avLst/>
            <a:gdLst/>
            <a:ahLst/>
            <a:cxnLst/>
            <a:rect l="l" t="t" r="r" b="b"/>
            <a:pathLst>
              <a:path w="1318211" h="598162">
                <a:moveTo>
                  <a:pt x="0" y="0"/>
                </a:moveTo>
                <a:lnTo>
                  <a:pt x="1318212" y="0"/>
                </a:lnTo>
                <a:lnTo>
                  <a:pt x="1318212" y="598162"/>
                </a:lnTo>
                <a:lnTo>
                  <a:pt x="0" y="598162"/>
                </a:lnTo>
                <a:lnTo>
                  <a:pt x="0" y="0"/>
                </a:lnTo>
                <a:close/>
              </a:path>
            </a:pathLst>
          </a:custGeom>
          <a:blipFill>
            <a:blip r:embed="rId77" cstate="email">
              <a:extLst>
                <a:ext uri="{28A0092B-C50C-407E-A947-70E740481C1C}">
                  <a14:useLocalDpi xmlns:a14="http://schemas.microsoft.com/office/drawing/2010/main" val="0"/>
                </a:ext>
              </a:extLst>
            </a:blip>
            <a:stretch>
              <a:fillRect/>
            </a:stretch>
          </a:blipFill>
        </p:spPr>
      </p:sp>
      <p:sp>
        <p:nvSpPr>
          <p:cNvPr id="81" name="Freeform 81" descr="C:\Documents and Settings\MEMBERSHIP02\Desktop\oskib.gif"/>
          <p:cNvSpPr/>
          <p:nvPr/>
        </p:nvSpPr>
        <p:spPr>
          <a:xfrm>
            <a:off x="10109462" y="6553632"/>
            <a:ext cx="855482" cy="494330"/>
          </a:xfrm>
          <a:custGeom>
            <a:avLst/>
            <a:gdLst/>
            <a:ahLst/>
            <a:cxnLst/>
            <a:rect l="l" t="t" r="r" b="b"/>
            <a:pathLst>
              <a:path w="855482" h="494330">
                <a:moveTo>
                  <a:pt x="0" y="0"/>
                </a:moveTo>
                <a:lnTo>
                  <a:pt x="855482" y="0"/>
                </a:lnTo>
                <a:lnTo>
                  <a:pt x="855482" y="494330"/>
                </a:lnTo>
                <a:lnTo>
                  <a:pt x="0" y="494330"/>
                </a:lnTo>
                <a:lnTo>
                  <a:pt x="0" y="0"/>
                </a:lnTo>
                <a:close/>
              </a:path>
            </a:pathLst>
          </a:custGeom>
          <a:blipFill>
            <a:blip r:embed="rId78" cstate="email">
              <a:extLst>
                <a:ext uri="{28A0092B-C50C-407E-A947-70E740481C1C}">
                  <a14:useLocalDpi xmlns:a14="http://schemas.microsoft.com/office/drawing/2010/main" val="0"/>
                </a:ext>
              </a:extLst>
            </a:blip>
            <a:stretch>
              <a:fillRect/>
            </a:stretch>
          </a:blipFill>
        </p:spPr>
      </p:sp>
      <p:sp>
        <p:nvSpPr>
          <p:cNvPr id="82" name="Freeform 82" descr="X:\PIKOM CIO Chapter\PCC_Logo\050112\AMD.gif"/>
          <p:cNvSpPr/>
          <p:nvPr/>
        </p:nvSpPr>
        <p:spPr>
          <a:xfrm>
            <a:off x="13364361" y="2010148"/>
            <a:ext cx="1300154" cy="496587"/>
          </a:xfrm>
          <a:custGeom>
            <a:avLst/>
            <a:gdLst/>
            <a:ahLst/>
            <a:cxnLst/>
            <a:rect l="l" t="t" r="r" b="b"/>
            <a:pathLst>
              <a:path w="1300154" h="496587">
                <a:moveTo>
                  <a:pt x="0" y="0"/>
                </a:moveTo>
                <a:lnTo>
                  <a:pt x="1300154" y="0"/>
                </a:lnTo>
                <a:lnTo>
                  <a:pt x="1300154" y="496587"/>
                </a:lnTo>
                <a:lnTo>
                  <a:pt x="0" y="496587"/>
                </a:lnTo>
                <a:lnTo>
                  <a:pt x="0" y="0"/>
                </a:lnTo>
                <a:close/>
              </a:path>
            </a:pathLst>
          </a:custGeom>
          <a:blipFill>
            <a:blip r:embed="rId79" cstate="email">
              <a:extLst>
                <a:ext uri="{28A0092B-C50C-407E-A947-70E740481C1C}">
                  <a14:useLocalDpi xmlns:a14="http://schemas.microsoft.com/office/drawing/2010/main" val="0"/>
                </a:ext>
              </a:extLst>
            </a:blip>
            <a:stretch>
              <a:fillRect/>
            </a:stretch>
          </a:blipFill>
        </p:spPr>
      </p:sp>
      <p:sp>
        <p:nvSpPr>
          <p:cNvPr id="83" name="Freeform 83" descr="X:\PIKOM CIO Chapter\PCC_Logo\050112\LOGO%20ARB%203B.jpg"/>
          <p:cNvSpPr/>
          <p:nvPr/>
        </p:nvSpPr>
        <p:spPr>
          <a:xfrm>
            <a:off x="8098286" y="9370631"/>
            <a:ext cx="1534904" cy="300210"/>
          </a:xfrm>
          <a:custGeom>
            <a:avLst/>
            <a:gdLst/>
            <a:ahLst/>
            <a:cxnLst/>
            <a:rect l="l" t="t" r="r" b="b"/>
            <a:pathLst>
              <a:path w="1534904" h="300210">
                <a:moveTo>
                  <a:pt x="0" y="0"/>
                </a:moveTo>
                <a:lnTo>
                  <a:pt x="1534904" y="0"/>
                </a:lnTo>
                <a:lnTo>
                  <a:pt x="1534904" y="300210"/>
                </a:lnTo>
                <a:lnTo>
                  <a:pt x="0" y="300210"/>
                </a:lnTo>
                <a:lnTo>
                  <a:pt x="0" y="0"/>
                </a:lnTo>
                <a:close/>
              </a:path>
            </a:pathLst>
          </a:custGeom>
          <a:blipFill>
            <a:blip r:embed="rId80" cstate="screen">
              <a:extLst>
                <a:ext uri="{28A0092B-C50C-407E-A947-70E740481C1C}">
                  <a14:useLocalDpi xmlns:a14="http://schemas.microsoft.com/office/drawing/2010/main" val="0"/>
                </a:ext>
              </a:extLst>
            </a:blip>
            <a:stretch>
              <a:fillRect/>
            </a:stretch>
          </a:blipFill>
        </p:spPr>
      </p:sp>
      <p:sp>
        <p:nvSpPr>
          <p:cNvPr id="84" name="Freeform 84" descr="X:\PIKOM CIO Chapter\PCC_Logo\050112\logo-sprm.jpg"/>
          <p:cNvSpPr/>
          <p:nvPr/>
        </p:nvSpPr>
        <p:spPr>
          <a:xfrm>
            <a:off x="8224690" y="2084636"/>
            <a:ext cx="641048" cy="665877"/>
          </a:xfrm>
          <a:custGeom>
            <a:avLst/>
            <a:gdLst/>
            <a:ahLst/>
            <a:cxnLst/>
            <a:rect l="l" t="t" r="r" b="b"/>
            <a:pathLst>
              <a:path w="641048" h="665877">
                <a:moveTo>
                  <a:pt x="0" y="0"/>
                </a:moveTo>
                <a:lnTo>
                  <a:pt x="641048" y="0"/>
                </a:lnTo>
                <a:lnTo>
                  <a:pt x="641048" y="665876"/>
                </a:lnTo>
                <a:lnTo>
                  <a:pt x="0" y="665876"/>
                </a:lnTo>
                <a:lnTo>
                  <a:pt x="0" y="0"/>
                </a:lnTo>
                <a:close/>
              </a:path>
            </a:pathLst>
          </a:custGeom>
          <a:blipFill>
            <a:blip r:embed="rId81" cstate="screen">
              <a:extLst>
                <a:ext uri="{28A0092B-C50C-407E-A947-70E740481C1C}">
                  <a14:useLocalDpi xmlns:a14="http://schemas.microsoft.com/office/drawing/2010/main" val="0"/>
                </a:ext>
              </a:extLst>
            </a:blip>
            <a:stretch>
              <a:fillRect/>
            </a:stretch>
          </a:blipFill>
        </p:spPr>
      </p:sp>
      <p:sp>
        <p:nvSpPr>
          <p:cNvPr id="85" name="Freeform 85" descr="X:\PIKOM CIO Chapter\PCC_Logo\050112\mydin.jpg"/>
          <p:cNvSpPr/>
          <p:nvPr/>
        </p:nvSpPr>
        <p:spPr>
          <a:xfrm>
            <a:off x="10922060" y="4732062"/>
            <a:ext cx="1040574" cy="304723"/>
          </a:xfrm>
          <a:custGeom>
            <a:avLst/>
            <a:gdLst/>
            <a:ahLst/>
            <a:cxnLst/>
            <a:rect l="l" t="t" r="r" b="b"/>
            <a:pathLst>
              <a:path w="1040574" h="304723">
                <a:moveTo>
                  <a:pt x="0" y="0"/>
                </a:moveTo>
                <a:lnTo>
                  <a:pt x="1040573" y="0"/>
                </a:lnTo>
                <a:lnTo>
                  <a:pt x="1040573" y="304723"/>
                </a:lnTo>
                <a:lnTo>
                  <a:pt x="0" y="304723"/>
                </a:lnTo>
                <a:lnTo>
                  <a:pt x="0" y="0"/>
                </a:lnTo>
                <a:close/>
              </a:path>
            </a:pathLst>
          </a:custGeom>
          <a:blipFill>
            <a:blip r:embed="rId82" cstate="screen">
              <a:extLst>
                <a:ext uri="{28A0092B-C50C-407E-A947-70E740481C1C}">
                  <a14:useLocalDpi xmlns:a14="http://schemas.microsoft.com/office/drawing/2010/main" val="0"/>
                </a:ext>
              </a:extLst>
            </a:blip>
            <a:stretch>
              <a:fillRect/>
            </a:stretch>
          </a:blipFill>
        </p:spPr>
      </p:sp>
      <p:sp>
        <p:nvSpPr>
          <p:cNvPr id="86" name="Freeform 86" descr="X:\PIKOM CIO Chapter\PCC_Logo\050112\slnew.gif"/>
          <p:cNvSpPr/>
          <p:nvPr/>
        </p:nvSpPr>
        <p:spPr>
          <a:xfrm>
            <a:off x="8053143" y="5036785"/>
            <a:ext cx="647820" cy="704250"/>
          </a:xfrm>
          <a:custGeom>
            <a:avLst/>
            <a:gdLst/>
            <a:ahLst/>
            <a:cxnLst/>
            <a:rect l="l" t="t" r="r" b="b"/>
            <a:pathLst>
              <a:path w="647820" h="704250">
                <a:moveTo>
                  <a:pt x="0" y="0"/>
                </a:moveTo>
                <a:lnTo>
                  <a:pt x="647821" y="0"/>
                </a:lnTo>
                <a:lnTo>
                  <a:pt x="647821" y="704250"/>
                </a:lnTo>
                <a:lnTo>
                  <a:pt x="0" y="704250"/>
                </a:lnTo>
                <a:lnTo>
                  <a:pt x="0" y="0"/>
                </a:lnTo>
                <a:close/>
              </a:path>
            </a:pathLst>
          </a:custGeom>
          <a:blipFill>
            <a:blip r:embed="rId83" cstate="email">
              <a:extLst>
                <a:ext uri="{28A0092B-C50C-407E-A947-70E740481C1C}">
                  <a14:useLocalDpi xmlns:a14="http://schemas.microsoft.com/office/drawing/2010/main" val="0"/>
                </a:ext>
              </a:extLst>
            </a:blip>
            <a:stretch>
              <a:fillRect/>
            </a:stretch>
          </a:blipFill>
        </p:spPr>
      </p:sp>
      <p:sp>
        <p:nvSpPr>
          <p:cNvPr id="87" name="Freeform 87" descr="X:\PIKOM CIO Chapter\PCC_Logo\050112\utusan_logo.png"/>
          <p:cNvSpPr/>
          <p:nvPr/>
        </p:nvSpPr>
        <p:spPr>
          <a:xfrm>
            <a:off x="15517743" y="5524137"/>
            <a:ext cx="1191808" cy="446928"/>
          </a:xfrm>
          <a:custGeom>
            <a:avLst/>
            <a:gdLst/>
            <a:ahLst/>
            <a:cxnLst/>
            <a:rect l="l" t="t" r="r" b="b"/>
            <a:pathLst>
              <a:path w="1191808" h="446928">
                <a:moveTo>
                  <a:pt x="0" y="0"/>
                </a:moveTo>
                <a:lnTo>
                  <a:pt x="1191808" y="0"/>
                </a:lnTo>
                <a:lnTo>
                  <a:pt x="1191808" y="446927"/>
                </a:lnTo>
                <a:lnTo>
                  <a:pt x="0" y="446927"/>
                </a:lnTo>
                <a:lnTo>
                  <a:pt x="0" y="0"/>
                </a:lnTo>
                <a:close/>
              </a:path>
            </a:pathLst>
          </a:custGeom>
          <a:blipFill>
            <a:blip r:embed="rId84" cstate="email">
              <a:extLst>
                <a:ext uri="{28A0092B-C50C-407E-A947-70E740481C1C}">
                  <a14:useLocalDpi xmlns:a14="http://schemas.microsoft.com/office/drawing/2010/main" val="0"/>
                </a:ext>
              </a:extLst>
            </a:blip>
            <a:stretch>
              <a:fillRect/>
            </a:stretch>
          </a:blipFill>
        </p:spPr>
      </p:sp>
      <p:sp>
        <p:nvSpPr>
          <p:cNvPr id="88" name="Freeform 88" descr="X:\PIKOM CIO Chapter\PCC_Logo\050112\Wasco%20logo-PMS_320_240.jpg"/>
          <p:cNvSpPr/>
          <p:nvPr/>
        </p:nvSpPr>
        <p:spPr>
          <a:xfrm>
            <a:off x="1424842" y="5524344"/>
            <a:ext cx="1011231" cy="758423"/>
          </a:xfrm>
          <a:custGeom>
            <a:avLst/>
            <a:gdLst/>
            <a:ahLst/>
            <a:cxnLst/>
            <a:rect l="l" t="t" r="r" b="b"/>
            <a:pathLst>
              <a:path w="1011231" h="758423">
                <a:moveTo>
                  <a:pt x="0" y="0"/>
                </a:moveTo>
                <a:lnTo>
                  <a:pt x="1011230" y="0"/>
                </a:lnTo>
                <a:lnTo>
                  <a:pt x="1011230" y="758423"/>
                </a:lnTo>
                <a:lnTo>
                  <a:pt x="0" y="758423"/>
                </a:lnTo>
                <a:lnTo>
                  <a:pt x="0" y="0"/>
                </a:lnTo>
                <a:close/>
              </a:path>
            </a:pathLst>
          </a:custGeom>
          <a:blipFill>
            <a:blip r:embed="rId85" cstate="screen">
              <a:extLst>
                <a:ext uri="{28A0092B-C50C-407E-A947-70E740481C1C}">
                  <a14:useLocalDpi xmlns:a14="http://schemas.microsoft.com/office/drawing/2010/main" val="0"/>
                </a:ext>
              </a:extLst>
            </a:blip>
            <a:stretch>
              <a:fillRect/>
            </a:stretch>
          </a:blipFill>
        </p:spPr>
      </p:sp>
      <p:sp>
        <p:nvSpPr>
          <p:cNvPr id="89" name="Freeform 89" descr="X:\PIKOM CIO Chapter\PCC_Logo\050112\365.gif"/>
          <p:cNvSpPr/>
          <p:nvPr/>
        </p:nvSpPr>
        <p:spPr>
          <a:xfrm>
            <a:off x="8816079" y="6745495"/>
            <a:ext cx="1191808" cy="566559"/>
          </a:xfrm>
          <a:custGeom>
            <a:avLst/>
            <a:gdLst/>
            <a:ahLst/>
            <a:cxnLst/>
            <a:rect l="l" t="t" r="r" b="b"/>
            <a:pathLst>
              <a:path w="1191808" h="566559">
                <a:moveTo>
                  <a:pt x="0" y="0"/>
                </a:moveTo>
                <a:lnTo>
                  <a:pt x="1191808" y="0"/>
                </a:lnTo>
                <a:lnTo>
                  <a:pt x="1191808" y="566559"/>
                </a:lnTo>
                <a:lnTo>
                  <a:pt x="0" y="566559"/>
                </a:lnTo>
                <a:lnTo>
                  <a:pt x="0" y="0"/>
                </a:lnTo>
                <a:close/>
              </a:path>
            </a:pathLst>
          </a:custGeom>
          <a:blipFill>
            <a:blip r:embed="rId86" cstate="email">
              <a:extLst>
                <a:ext uri="{28A0092B-C50C-407E-A947-70E740481C1C}">
                  <a14:useLocalDpi xmlns:a14="http://schemas.microsoft.com/office/drawing/2010/main" val="0"/>
                </a:ext>
              </a:extLst>
            </a:blip>
            <a:stretch>
              <a:fillRect/>
            </a:stretch>
          </a:blipFill>
        </p:spPr>
      </p:sp>
      <p:sp>
        <p:nvSpPr>
          <p:cNvPr id="90" name="Freeform 90"/>
          <p:cNvSpPr/>
          <p:nvPr/>
        </p:nvSpPr>
        <p:spPr>
          <a:xfrm>
            <a:off x="2590690" y="5242192"/>
            <a:ext cx="1264038" cy="512386"/>
          </a:xfrm>
          <a:custGeom>
            <a:avLst/>
            <a:gdLst/>
            <a:ahLst/>
            <a:cxnLst/>
            <a:rect l="l" t="t" r="r" b="b"/>
            <a:pathLst>
              <a:path w="1264038" h="512386">
                <a:moveTo>
                  <a:pt x="0" y="0"/>
                </a:moveTo>
                <a:lnTo>
                  <a:pt x="1264039" y="0"/>
                </a:lnTo>
                <a:lnTo>
                  <a:pt x="1264039" y="512386"/>
                </a:lnTo>
                <a:lnTo>
                  <a:pt x="0" y="512386"/>
                </a:lnTo>
                <a:lnTo>
                  <a:pt x="0" y="0"/>
                </a:lnTo>
                <a:close/>
              </a:path>
            </a:pathLst>
          </a:custGeom>
          <a:blipFill>
            <a:blip r:embed="rId87" cstate="screen">
              <a:extLst>
                <a:ext uri="{28A0092B-C50C-407E-A947-70E740481C1C}">
                  <a14:useLocalDpi xmlns:a14="http://schemas.microsoft.com/office/drawing/2010/main" val="0"/>
                </a:ext>
              </a:extLst>
            </a:blip>
            <a:stretch>
              <a:fillRect/>
            </a:stretch>
          </a:blipFill>
        </p:spPr>
      </p:sp>
      <p:sp>
        <p:nvSpPr>
          <p:cNvPr id="91" name="Freeform 91"/>
          <p:cNvSpPr/>
          <p:nvPr/>
        </p:nvSpPr>
        <p:spPr>
          <a:xfrm>
            <a:off x="5428006" y="3384508"/>
            <a:ext cx="846454" cy="880312"/>
          </a:xfrm>
          <a:custGeom>
            <a:avLst/>
            <a:gdLst/>
            <a:ahLst/>
            <a:cxnLst/>
            <a:rect l="l" t="t" r="r" b="b"/>
            <a:pathLst>
              <a:path w="846454" h="880312">
                <a:moveTo>
                  <a:pt x="0" y="0"/>
                </a:moveTo>
                <a:lnTo>
                  <a:pt x="846453" y="0"/>
                </a:lnTo>
                <a:lnTo>
                  <a:pt x="846453" y="880312"/>
                </a:lnTo>
                <a:lnTo>
                  <a:pt x="0" y="880312"/>
                </a:lnTo>
                <a:lnTo>
                  <a:pt x="0" y="0"/>
                </a:lnTo>
                <a:close/>
              </a:path>
            </a:pathLst>
          </a:custGeom>
          <a:blipFill>
            <a:blip r:embed="rId88" cstate="screen">
              <a:extLst>
                <a:ext uri="{28A0092B-C50C-407E-A947-70E740481C1C}">
                  <a14:useLocalDpi xmlns:a14="http://schemas.microsoft.com/office/drawing/2010/main" val="0"/>
                </a:ext>
              </a:extLst>
            </a:blip>
            <a:stretch>
              <a:fillRect/>
            </a:stretch>
          </a:blipFill>
        </p:spPr>
      </p:sp>
      <p:sp>
        <p:nvSpPr>
          <p:cNvPr id="92" name="Freeform 92"/>
          <p:cNvSpPr/>
          <p:nvPr/>
        </p:nvSpPr>
        <p:spPr>
          <a:xfrm>
            <a:off x="8538444" y="3673712"/>
            <a:ext cx="1419785" cy="376954"/>
          </a:xfrm>
          <a:custGeom>
            <a:avLst/>
            <a:gdLst/>
            <a:ahLst/>
            <a:cxnLst/>
            <a:rect l="l" t="t" r="r" b="b"/>
            <a:pathLst>
              <a:path w="1419785" h="376954">
                <a:moveTo>
                  <a:pt x="0" y="0"/>
                </a:moveTo>
                <a:lnTo>
                  <a:pt x="1419786" y="0"/>
                </a:lnTo>
                <a:lnTo>
                  <a:pt x="1419786" y="376954"/>
                </a:lnTo>
                <a:lnTo>
                  <a:pt x="0" y="376954"/>
                </a:lnTo>
                <a:lnTo>
                  <a:pt x="0" y="0"/>
                </a:lnTo>
                <a:close/>
              </a:path>
            </a:pathLst>
          </a:custGeom>
          <a:blipFill>
            <a:blip r:embed="rId89" cstate="screen">
              <a:extLst>
                <a:ext uri="{28A0092B-C50C-407E-A947-70E740481C1C}">
                  <a14:useLocalDpi xmlns:a14="http://schemas.microsoft.com/office/drawing/2010/main" val="0"/>
                </a:ext>
              </a:extLst>
            </a:blip>
            <a:stretch>
              <a:fillRect/>
            </a:stretch>
          </a:blipFill>
        </p:spPr>
      </p:sp>
      <p:sp>
        <p:nvSpPr>
          <p:cNvPr id="93" name="Freeform 93"/>
          <p:cNvSpPr/>
          <p:nvPr/>
        </p:nvSpPr>
        <p:spPr>
          <a:xfrm>
            <a:off x="6166114" y="6185708"/>
            <a:ext cx="792282" cy="796795"/>
          </a:xfrm>
          <a:custGeom>
            <a:avLst/>
            <a:gdLst/>
            <a:ahLst/>
            <a:cxnLst/>
            <a:rect l="l" t="t" r="r" b="b"/>
            <a:pathLst>
              <a:path w="792282" h="796795">
                <a:moveTo>
                  <a:pt x="0" y="0"/>
                </a:moveTo>
                <a:lnTo>
                  <a:pt x="792282" y="0"/>
                </a:lnTo>
                <a:lnTo>
                  <a:pt x="792282" y="796795"/>
                </a:lnTo>
                <a:lnTo>
                  <a:pt x="0" y="796795"/>
                </a:lnTo>
                <a:lnTo>
                  <a:pt x="0" y="0"/>
                </a:lnTo>
                <a:close/>
              </a:path>
            </a:pathLst>
          </a:custGeom>
          <a:blipFill>
            <a:blip r:embed="rId90" cstate="screen">
              <a:extLst>
                <a:ext uri="{28A0092B-C50C-407E-A947-70E740481C1C}">
                  <a14:useLocalDpi xmlns:a14="http://schemas.microsoft.com/office/drawing/2010/main" val="0"/>
                </a:ext>
              </a:extLst>
            </a:blip>
            <a:stretch>
              <a:fillRect/>
            </a:stretch>
          </a:blipFill>
        </p:spPr>
      </p:sp>
      <p:sp>
        <p:nvSpPr>
          <p:cNvPr id="94" name="Freeform 94"/>
          <p:cNvSpPr/>
          <p:nvPr/>
        </p:nvSpPr>
        <p:spPr>
          <a:xfrm>
            <a:off x="10247153" y="4000727"/>
            <a:ext cx="1397215" cy="591389"/>
          </a:xfrm>
          <a:custGeom>
            <a:avLst/>
            <a:gdLst/>
            <a:ahLst/>
            <a:cxnLst/>
            <a:rect l="l" t="t" r="r" b="b"/>
            <a:pathLst>
              <a:path w="1397215" h="591389">
                <a:moveTo>
                  <a:pt x="0" y="0"/>
                </a:moveTo>
                <a:lnTo>
                  <a:pt x="1397214" y="0"/>
                </a:lnTo>
                <a:lnTo>
                  <a:pt x="1397214" y="591390"/>
                </a:lnTo>
                <a:lnTo>
                  <a:pt x="0" y="591390"/>
                </a:lnTo>
                <a:lnTo>
                  <a:pt x="0" y="0"/>
                </a:lnTo>
                <a:close/>
              </a:path>
            </a:pathLst>
          </a:custGeom>
          <a:blipFill>
            <a:blip r:embed="rId91" cstate="screen">
              <a:extLst>
                <a:ext uri="{28A0092B-C50C-407E-A947-70E740481C1C}">
                  <a14:useLocalDpi xmlns:a14="http://schemas.microsoft.com/office/drawing/2010/main" val="0"/>
                </a:ext>
              </a:extLst>
            </a:blip>
            <a:stretch>
              <a:fillRect/>
            </a:stretch>
          </a:blipFill>
        </p:spPr>
      </p:sp>
      <p:sp>
        <p:nvSpPr>
          <p:cNvPr id="95" name="Freeform 95"/>
          <p:cNvSpPr/>
          <p:nvPr/>
        </p:nvSpPr>
        <p:spPr>
          <a:xfrm>
            <a:off x="4170740" y="4411540"/>
            <a:ext cx="1024774" cy="625247"/>
          </a:xfrm>
          <a:custGeom>
            <a:avLst/>
            <a:gdLst/>
            <a:ahLst/>
            <a:cxnLst/>
            <a:rect l="l" t="t" r="r" b="b"/>
            <a:pathLst>
              <a:path w="1024774" h="625247">
                <a:moveTo>
                  <a:pt x="0" y="0"/>
                </a:moveTo>
                <a:lnTo>
                  <a:pt x="1024774" y="0"/>
                </a:lnTo>
                <a:lnTo>
                  <a:pt x="1024774" y="625246"/>
                </a:lnTo>
                <a:lnTo>
                  <a:pt x="0" y="625246"/>
                </a:lnTo>
                <a:lnTo>
                  <a:pt x="0" y="0"/>
                </a:lnTo>
                <a:close/>
              </a:path>
            </a:pathLst>
          </a:custGeom>
          <a:blipFill>
            <a:blip r:embed="rId92" cstate="email">
              <a:extLst>
                <a:ext uri="{28A0092B-C50C-407E-A947-70E740481C1C}">
                  <a14:useLocalDpi xmlns:a14="http://schemas.microsoft.com/office/drawing/2010/main" val="0"/>
                </a:ext>
              </a:extLst>
            </a:blip>
            <a:stretch>
              <a:fillRect/>
            </a:stretch>
          </a:blipFill>
        </p:spPr>
      </p:sp>
      <p:sp>
        <p:nvSpPr>
          <p:cNvPr id="96" name="Freeform 96"/>
          <p:cNvSpPr/>
          <p:nvPr/>
        </p:nvSpPr>
        <p:spPr>
          <a:xfrm>
            <a:off x="5644698" y="7217251"/>
            <a:ext cx="1279838" cy="327296"/>
          </a:xfrm>
          <a:custGeom>
            <a:avLst/>
            <a:gdLst/>
            <a:ahLst/>
            <a:cxnLst/>
            <a:rect l="l" t="t" r="r" b="b"/>
            <a:pathLst>
              <a:path w="1279838" h="327296">
                <a:moveTo>
                  <a:pt x="0" y="0"/>
                </a:moveTo>
                <a:lnTo>
                  <a:pt x="1279838" y="0"/>
                </a:lnTo>
                <a:lnTo>
                  <a:pt x="1279838" y="327297"/>
                </a:lnTo>
                <a:lnTo>
                  <a:pt x="0" y="327297"/>
                </a:lnTo>
                <a:lnTo>
                  <a:pt x="0" y="0"/>
                </a:lnTo>
                <a:close/>
              </a:path>
            </a:pathLst>
          </a:custGeom>
          <a:blipFill>
            <a:blip r:embed="rId93" cstate="screen">
              <a:extLst>
                <a:ext uri="{28A0092B-C50C-407E-A947-70E740481C1C}">
                  <a14:useLocalDpi xmlns:a14="http://schemas.microsoft.com/office/drawing/2010/main" val="0"/>
                </a:ext>
              </a:extLst>
            </a:blip>
            <a:stretch>
              <a:fillRect/>
            </a:stretch>
          </a:blipFill>
        </p:spPr>
      </p:sp>
      <p:sp>
        <p:nvSpPr>
          <p:cNvPr id="97" name="Freeform 97" descr="C:\Users\membership02\Desktop\Air-Asia-logo-mbaknol.gif"/>
          <p:cNvSpPr/>
          <p:nvPr/>
        </p:nvSpPr>
        <p:spPr>
          <a:xfrm>
            <a:off x="12646569" y="4849437"/>
            <a:ext cx="887083" cy="512386"/>
          </a:xfrm>
          <a:custGeom>
            <a:avLst/>
            <a:gdLst/>
            <a:ahLst/>
            <a:cxnLst/>
            <a:rect l="l" t="t" r="r" b="b"/>
            <a:pathLst>
              <a:path w="887083" h="512386">
                <a:moveTo>
                  <a:pt x="0" y="0"/>
                </a:moveTo>
                <a:lnTo>
                  <a:pt x="887083" y="0"/>
                </a:lnTo>
                <a:lnTo>
                  <a:pt x="887083" y="512386"/>
                </a:lnTo>
                <a:lnTo>
                  <a:pt x="0" y="512386"/>
                </a:lnTo>
                <a:lnTo>
                  <a:pt x="0" y="0"/>
                </a:lnTo>
                <a:close/>
              </a:path>
            </a:pathLst>
          </a:custGeom>
          <a:blipFill>
            <a:blip r:embed="rId94" cstate="email">
              <a:extLst>
                <a:ext uri="{28A0092B-C50C-407E-A947-70E740481C1C}">
                  <a14:useLocalDpi xmlns:a14="http://schemas.microsoft.com/office/drawing/2010/main" val="0"/>
                </a:ext>
              </a:extLst>
            </a:blip>
            <a:stretch>
              <a:fillRect/>
            </a:stretch>
          </a:blipFill>
        </p:spPr>
      </p:sp>
      <p:sp>
        <p:nvSpPr>
          <p:cNvPr id="98" name="Freeform 98" descr="C:\Users\membership02\Desktop\modp_0908_73_o+third_annual_modified_tuner_shootout+continental_tire_logo.jpg"/>
          <p:cNvSpPr/>
          <p:nvPr/>
        </p:nvSpPr>
        <p:spPr>
          <a:xfrm>
            <a:off x="1236693" y="8388658"/>
            <a:ext cx="1367870" cy="641048"/>
          </a:xfrm>
          <a:custGeom>
            <a:avLst/>
            <a:gdLst/>
            <a:ahLst/>
            <a:cxnLst/>
            <a:rect l="l" t="t" r="r" b="b"/>
            <a:pathLst>
              <a:path w="1367870" h="641048">
                <a:moveTo>
                  <a:pt x="0" y="0"/>
                </a:moveTo>
                <a:lnTo>
                  <a:pt x="1367870" y="0"/>
                </a:lnTo>
                <a:lnTo>
                  <a:pt x="1367870" y="641048"/>
                </a:lnTo>
                <a:lnTo>
                  <a:pt x="0" y="641048"/>
                </a:lnTo>
                <a:lnTo>
                  <a:pt x="0" y="0"/>
                </a:lnTo>
                <a:close/>
              </a:path>
            </a:pathLst>
          </a:custGeom>
          <a:blipFill>
            <a:blip r:embed="rId95" cstate="screen">
              <a:extLst>
                <a:ext uri="{28A0092B-C50C-407E-A947-70E740481C1C}">
                  <a14:useLocalDpi xmlns:a14="http://schemas.microsoft.com/office/drawing/2010/main" val="0"/>
                </a:ext>
              </a:extLst>
            </a:blip>
            <a:stretch>
              <a:fillRect/>
            </a:stretch>
          </a:blipFill>
        </p:spPr>
      </p:sp>
      <p:sp>
        <p:nvSpPr>
          <p:cNvPr id="99" name="Freeform 99" descr="C:\Users\membership02\Desktop\2523496901_ec88e393ca.jpg"/>
          <p:cNvSpPr/>
          <p:nvPr/>
        </p:nvSpPr>
        <p:spPr>
          <a:xfrm>
            <a:off x="15407971" y="4577443"/>
            <a:ext cx="1200836" cy="613961"/>
          </a:xfrm>
          <a:custGeom>
            <a:avLst/>
            <a:gdLst/>
            <a:ahLst/>
            <a:cxnLst/>
            <a:rect l="l" t="t" r="r" b="b"/>
            <a:pathLst>
              <a:path w="1200836" h="613961">
                <a:moveTo>
                  <a:pt x="0" y="0"/>
                </a:moveTo>
                <a:lnTo>
                  <a:pt x="1200836" y="0"/>
                </a:lnTo>
                <a:lnTo>
                  <a:pt x="1200836" y="613961"/>
                </a:lnTo>
                <a:lnTo>
                  <a:pt x="0" y="613961"/>
                </a:lnTo>
                <a:lnTo>
                  <a:pt x="0" y="0"/>
                </a:lnTo>
                <a:close/>
              </a:path>
            </a:pathLst>
          </a:custGeom>
          <a:blipFill>
            <a:blip r:embed="rId96" cstate="screen">
              <a:extLst>
                <a:ext uri="{28A0092B-C50C-407E-A947-70E740481C1C}">
                  <a14:useLocalDpi xmlns:a14="http://schemas.microsoft.com/office/drawing/2010/main" val="0"/>
                </a:ext>
              </a:extLst>
            </a:blip>
            <a:stretch>
              <a:fillRect/>
            </a:stretch>
          </a:blipFill>
        </p:spPr>
      </p:sp>
      <p:sp>
        <p:nvSpPr>
          <p:cNvPr id="100" name="Freeform 100" descr="C:\Users\membership02\Desktop\Felda-Global-Ventures.jpg"/>
          <p:cNvSpPr/>
          <p:nvPr/>
        </p:nvSpPr>
        <p:spPr>
          <a:xfrm>
            <a:off x="1822675" y="9006677"/>
            <a:ext cx="760680" cy="645562"/>
          </a:xfrm>
          <a:custGeom>
            <a:avLst/>
            <a:gdLst/>
            <a:ahLst/>
            <a:cxnLst/>
            <a:rect l="l" t="t" r="r" b="b"/>
            <a:pathLst>
              <a:path w="760680" h="645562">
                <a:moveTo>
                  <a:pt x="0" y="0"/>
                </a:moveTo>
                <a:lnTo>
                  <a:pt x="760680" y="0"/>
                </a:lnTo>
                <a:lnTo>
                  <a:pt x="760680" y="645563"/>
                </a:lnTo>
                <a:lnTo>
                  <a:pt x="0" y="645563"/>
                </a:lnTo>
                <a:lnTo>
                  <a:pt x="0" y="0"/>
                </a:lnTo>
                <a:close/>
              </a:path>
            </a:pathLst>
          </a:custGeom>
          <a:blipFill>
            <a:blip r:embed="rId97" cstate="screen">
              <a:extLst>
                <a:ext uri="{28A0092B-C50C-407E-A947-70E740481C1C}">
                  <a14:useLocalDpi xmlns:a14="http://schemas.microsoft.com/office/drawing/2010/main" val="0"/>
                </a:ext>
              </a:extLst>
            </a:blip>
            <a:stretch>
              <a:fillRect/>
            </a:stretch>
          </a:blipFill>
        </p:spPr>
      </p:sp>
      <p:sp>
        <p:nvSpPr>
          <p:cNvPr id="101" name="Freeform 101" descr="C:\Users\membership02\Desktop\mida logo.jpg"/>
          <p:cNvSpPr/>
          <p:nvPr/>
        </p:nvSpPr>
        <p:spPr>
          <a:xfrm>
            <a:off x="4661750" y="3276678"/>
            <a:ext cx="681678" cy="767452"/>
          </a:xfrm>
          <a:custGeom>
            <a:avLst/>
            <a:gdLst/>
            <a:ahLst/>
            <a:cxnLst/>
            <a:rect l="l" t="t" r="r" b="b"/>
            <a:pathLst>
              <a:path w="681678" h="767452">
                <a:moveTo>
                  <a:pt x="0" y="0"/>
                </a:moveTo>
                <a:lnTo>
                  <a:pt x="681677" y="0"/>
                </a:lnTo>
                <a:lnTo>
                  <a:pt x="681677" y="767452"/>
                </a:lnTo>
                <a:lnTo>
                  <a:pt x="0" y="767452"/>
                </a:lnTo>
                <a:lnTo>
                  <a:pt x="0" y="0"/>
                </a:lnTo>
                <a:close/>
              </a:path>
            </a:pathLst>
          </a:custGeom>
          <a:blipFill>
            <a:blip r:embed="rId98" cstate="screen">
              <a:extLst>
                <a:ext uri="{28A0092B-C50C-407E-A947-70E740481C1C}">
                  <a14:useLocalDpi xmlns:a14="http://schemas.microsoft.com/office/drawing/2010/main" val="0"/>
                </a:ext>
              </a:extLst>
            </a:blip>
            <a:stretch>
              <a:fillRect/>
            </a:stretch>
          </a:blipFill>
        </p:spPr>
      </p:sp>
      <p:sp>
        <p:nvSpPr>
          <p:cNvPr id="102" name="Freeform 102" descr="C:\Users\membership02\Desktop\UEM-Holding.png"/>
          <p:cNvSpPr/>
          <p:nvPr/>
        </p:nvSpPr>
        <p:spPr>
          <a:xfrm>
            <a:off x="15483883" y="3605996"/>
            <a:ext cx="1112804" cy="358896"/>
          </a:xfrm>
          <a:custGeom>
            <a:avLst/>
            <a:gdLst/>
            <a:ahLst/>
            <a:cxnLst/>
            <a:rect l="l" t="t" r="r" b="b"/>
            <a:pathLst>
              <a:path w="1112804" h="358896">
                <a:moveTo>
                  <a:pt x="0" y="0"/>
                </a:moveTo>
                <a:lnTo>
                  <a:pt x="1112804" y="0"/>
                </a:lnTo>
                <a:lnTo>
                  <a:pt x="1112804" y="358896"/>
                </a:lnTo>
                <a:lnTo>
                  <a:pt x="0" y="358896"/>
                </a:lnTo>
                <a:lnTo>
                  <a:pt x="0" y="0"/>
                </a:lnTo>
                <a:close/>
              </a:path>
            </a:pathLst>
          </a:custGeom>
          <a:blipFill>
            <a:blip r:embed="rId99" cstate="email">
              <a:extLst>
                <a:ext uri="{28A0092B-C50C-407E-A947-70E740481C1C}">
                  <a14:useLocalDpi xmlns:a14="http://schemas.microsoft.com/office/drawing/2010/main" val="0"/>
                </a:ext>
              </a:extLst>
            </a:blip>
            <a:stretch>
              <a:fillRect/>
            </a:stretch>
          </a:blipFill>
        </p:spPr>
      </p:sp>
      <p:sp>
        <p:nvSpPr>
          <p:cNvPr id="103" name="Freeform 103" descr="C:\Users\membership02\Desktop\uda logo.jpg"/>
          <p:cNvSpPr/>
          <p:nvPr/>
        </p:nvSpPr>
        <p:spPr>
          <a:xfrm>
            <a:off x="7545271" y="2492909"/>
            <a:ext cx="462728" cy="512386"/>
          </a:xfrm>
          <a:custGeom>
            <a:avLst/>
            <a:gdLst/>
            <a:ahLst/>
            <a:cxnLst/>
            <a:rect l="l" t="t" r="r" b="b"/>
            <a:pathLst>
              <a:path w="462728" h="512386">
                <a:moveTo>
                  <a:pt x="0" y="0"/>
                </a:moveTo>
                <a:lnTo>
                  <a:pt x="462728" y="0"/>
                </a:lnTo>
                <a:lnTo>
                  <a:pt x="462728" y="512386"/>
                </a:lnTo>
                <a:lnTo>
                  <a:pt x="0" y="512386"/>
                </a:lnTo>
                <a:lnTo>
                  <a:pt x="0" y="0"/>
                </a:lnTo>
                <a:close/>
              </a:path>
            </a:pathLst>
          </a:custGeom>
          <a:blipFill>
            <a:blip r:embed="rId100" cstate="screen">
              <a:extLst>
                <a:ext uri="{28A0092B-C50C-407E-A947-70E740481C1C}">
                  <a14:useLocalDpi xmlns:a14="http://schemas.microsoft.com/office/drawing/2010/main" val="0"/>
                </a:ext>
              </a:extLst>
            </a:blip>
            <a:stretch>
              <a:fillRect/>
            </a:stretch>
          </a:blipFill>
        </p:spPr>
      </p:sp>
      <p:sp>
        <p:nvSpPr>
          <p:cNvPr id="104" name="Freeform 104" descr="C:\Users\membership02\Desktop\top glove.jpg"/>
          <p:cNvSpPr/>
          <p:nvPr/>
        </p:nvSpPr>
        <p:spPr>
          <a:xfrm>
            <a:off x="1476308" y="4641774"/>
            <a:ext cx="564303" cy="616219"/>
          </a:xfrm>
          <a:custGeom>
            <a:avLst/>
            <a:gdLst/>
            <a:ahLst/>
            <a:cxnLst/>
            <a:rect l="l" t="t" r="r" b="b"/>
            <a:pathLst>
              <a:path w="564303" h="616219">
                <a:moveTo>
                  <a:pt x="0" y="0"/>
                </a:moveTo>
                <a:lnTo>
                  <a:pt x="564302" y="0"/>
                </a:lnTo>
                <a:lnTo>
                  <a:pt x="564302" y="616219"/>
                </a:lnTo>
                <a:lnTo>
                  <a:pt x="0" y="616219"/>
                </a:lnTo>
                <a:lnTo>
                  <a:pt x="0" y="0"/>
                </a:lnTo>
                <a:close/>
              </a:path>
            </a:pathLst>
          </a:custGeom>
          <a:blipFill>
            <a:blip r:embed="rId101" cstate="screen">
              <a:extLst>
                <a:ext uri="{28A0092B-C50C-407E-A947-70E740481C1C}">
                  <a14:useLocalDpi xmlns:a14="http://schemas.microsoft.com/office/drawing/2010/main" val="0"/>
                </a:ext>
              </a:extLst>
            </a:blip>
            <a:stretch>
              <a:fillRect/>
            </a:stretch>
          </a:blipFill>
        </p:spPr>
      </p:sp>
      <p:sp>
        <p:nvSpPr>
          <p:cNvPr id="105" name="Freeform 105" descr="C:\Users\membership02\Desktop\images (1).jpg"/>
          <p:cNvSpPr/>
          <p:nvPr/>
        </p:nvSpPr>
        <p:spPr>
          <a:xfrm>
            <a:off x="15195379" y="2060934"/>
            <a:ext cx="1178264" cy="395013"/>
          </a:xfrm>
          <a:custGeom>
            <a:avLst/>
            <a:gdLst/>
            <a:ahLst/>
            <a:cxnLst/>
            <a:rect l="l" t="t" r="r" b="b"/>
            <a:pathLst>
              <a:path w="1178264" h="395013">
                <a:moveTo>
                  <a:pt x="0" y="0"/>
                </a:moveTo>
                <a:lnTo>
                  <a:pt x="1178265" y="0"/>
                </a:lnTo>
                <a:lnTo>
                  <a:pt x="1178265" y="395013"/>
                </a:lnTo>
                <a:lnTo>
                  <a:pt x="0" y="395013"/>
                </a:lnTo>
                <a:lnTo>
                  <a:pt x="0" y="0"/>
                </a:lnTo>
                <a:close/>
              </a:path>
            </a:pathLst>
          </a:custGeom>
          <a:blipFill>
            <a:blip r:embed="rId102" cstate="screen">
              <a:extLst>
                <a:ext uri="{28A0092B-C50C-407E-A947-70E740481C1C}">
                  <a14:useLocalDpi xmlns:a14="http://schemas.microsoft.com/office/drawing/2010/main" val="0"/>
                </a:ext>
              </a:extLst>
            </a:blip>
            <a:stretch>
              <a:fillRect/>
            </a:stretch>
          </a:blipFill>
        </p:spPr>
      </p:sp>
      <p:sp>
        <p:nvSpPr>
          <p:cNvPr id="106" name="Freeform 106" descr="C:\Users\membership02\Desktop\TA-Enterprise-marketing-logo-horizontal.jpg"/>
          <p:cNvSpPr/>
          <p:nvPr/>
        </p:nvSpPr>
        <p:spPr>
          <a:xfrm>
            <a:off x="15267189" y="3073529"/>
            <a:ext cx="1582304" cy="203149"/>
          </a:xfrm>
          <a:custGeom>
            <a:avLst/>
            <a:gdLst/>
            <a:ahLst/>
            <a:cxnLst/>
            <a:rect l="l" t="t" r="r" b="b"/>
            <a:pathLst>
              <a:path w="1582304" h="203149">
                <a:moveTo>
                  <a:pt x="0" y="0"/>
                </a:moveTo>
                <a:lnTo>
                  <a:pt x="1582305" y="0"/>
                </a:lnTo>
                <a:lnTo>
                  <a:pt x="1582305" y="203149"/>
                </a:lnTo>
                <a:lnTo>
                  <a:pt x="0" y="203149"/>
                </a:lnTo>
                <a:lnTo>
                  <a:pt x="0" y="0"/>
                </a:lnTo>
                <a:close/>
              </a:path>
            </a:pathLst>
          </a:custGeom>
          <a:blipFill>
            <a:blip r:embed="rId103" cstate="screen">
              <a:extLst>
                <a:ext uri="{28A0092B-C50C-407E-A947-70E740481C1C}">
                  <a14:useLocalDpi xmlns:a14="http://schemas.microsoft.com/office/drawing/2010/main" val="0"/>
                </a:ext>
              </a:extLst>
            </a:blip>
            <a:stretch>
              <a:fillRect/>
            </a:stretch>
          </a:blipFill>
        </p:spPr>
      </p:sp>
      <p:sp>
        <p:nvSpPr>
          <p:cNvPr id="107" name="Freeform 107"/>
          <p:cNvSpPr/>
          <p:nvPr/>
        </p:nvSpPr>
        <p:spPr>
          <a:xfrm flipV="1">
            <a:off x="1597189" y="2691414"/>
            <a:ext cx="512386" cy="463842"/>
          </a:xfrm>
          <a:custGeom>
            <a:avLst/>
            <a:gdLst/>
            <a:ahLst/>
            <a:cxnLst/>
            <a:rect l="l" t="t" r="r" b="b"/>
            <a:pathLst>
              <a:path w="512386" h="463842">
                <a:moveTo>
                  <a:pt x="0" y="463842"/>
                </a:moveTo>
                <a:lnTo>
                  <a:pt x="512386" y="463842"/>
                </a:lnTo>
                <a:lnTo>
                  <a:pt x="512386" y="0"/>
                </a:lnTo>
                <a:lnTo>
                  <a:pt x="0" y="0"/>
                </a:lnTo>
                <a:lnTo>
                  <a:pt x="0" y="463842"/>
                </a:lnTo>
                <a:close/>
              </a:path>
            </a:pathLst>
          </a:custGeom>
          <a:blipFill>
            <a:blip r:embed="rId104" cstate="print">
              <a:extLst>
                <a:ext uri="{28A0092B-C50C-407E-A947-70E740481C1C}">
                  <a14:useLocalDpi xmlns:a14="http://schemas.microsoft.com/office/drawing/2010/main" val="0"/>
                </a:ext>
              </a:extLst>
            </a:blip>
            <a:stretch>
              <a:fillRect r="-1176"/>
            </a:stretch>
          </a:blipFill>
        </p:spPr>
      </p:sp>
      <p:sp>
        <p:nvSpPr>
          <p:cNvPr id="108" name="Freeform 108"/>
          <p:cNvSpPr/>
          <p:nvPr/>
        </p:nvSpPr>
        <p:spPr>
          <a:xfrm>
            <a:off x="1028700" y="2033551"/>
            <a:ext cx="1534904" cy="410812"/>
          </a:xfrm>
          <a:custGeom>
            <a:avLst/>
            <a:gdLst/>
            <a:ahLst/>
            <a:cxnLst/>
            <a:rect l="l" t="t" r="r" b="b"/>
            <a:pathLst>
              <a:path w="1534904" h="410812">
                <a:moveTo>
                  <a:pt x="0" y="0"/>
                </a:moveTo>
                <a:lnTo>
                  <a:pt x="1534904" y="0"/>
                </a:lnTo>
                <a:lnTo>
                  <a:pt x="1534904" y="410812"/>
                </a:lnTo>
                <a:lnTo>
                  <a:pt x="0" y="410812"/>
                </a:lnTo>
                <a:lnTo>
                  <a:pt x="0" y="0"/>
                </a:lnTo>
                <a:close/>
              </a:path>
            </a:pathLst>
          </a:custGeom>
          <a:blipFill>
            <a:blip r:embed="rId105" cstate="print">
              <a:extLst>
                <a:ext uri="{28A0092B-C50C-407E-A947-70E740481C1C}">
                  <a14:useLocalDpi xmlns:a14="http://schemas.microsoft.com/office/drawing/2010/main" val="0"/>
                </a:ext>
              </a:extLst>
            </a:blip>
            <a:stretch>
              <a:fillRect r="-813"/>
            </a:stretch>
          </a:blipFill>
        </p:spPr>
      </p:sp>
      <p:sp>
        <p:nvSpPr>
          <p:cNvPr id="109" name="Freeform 109" descr="C:\Users\membership02\Desktop\GAB_Logo_4CP_highres.jpg"/>
          <p:cNvSpPr/>
          <p:nvPr/>
        </p:nvSpPr>
        <p:spPr>
          <a:xfrm>
            <a:off x="1633771" y="7507303"/>
            <a:ext cx="771966" cy="512386"/>
          </a:xfrm>
          <a:custGeom>
            <a:avLst/>
            <a:gdLst/>
            <a:ahLst/>
            <a:cxnLst/>
            <a:rect l="l" t="t" r="r" b="b"/>
            <a:pathLst>
              <a:path w="771966" h="512386">
                <a:moveTo>
                  <a:pt x="0" y="0"/>
                </a:moveTo>
                <a:lnTo>
                  <a:pt x="771966" y="0"/>
                </a:lnTo>
                <a:lnTo>
                  <a:pt x="771966" y="512386"/>
                </a:lnTo>
                <a:lnTo>
                  <a:pt x="0" y="512386"/>
                </a:lnTo>
                <a:lnTo>
                  <a:pt x="0" y="0"/>
                </a:lnTo>
                <a:close/>
              </a:path>
            </a:pathLst>
          </a:custGeom>
          <a:blipFill>
            <a:blip r:embed="rId106" cstate="print">
              <a:extLst>
                <a:ext uri="{28A0092B-C50C-407E-A947-70E740481C1C}">
                  <a14:useLocalDpi xmlns:a14="http://schemas.microsoft.com/office/drawing/2010/main" val="0"/>
                </a:ext>
              </a:extLst>
            </a:blip>
            <a:stretch>
              <a:fillRect t="3"/>
            </a:stretch>
          </a:blipFill>
        </p:spPr>
      </p:sp>
      <p:sp>
        <p:nvSpPr>
          <p:cNvPr id="110" name="Freeform 110" descr="C:\Users\membership02\Desktop\Danone_Logo1.gif"/>
          <p:cNvSpPr/>
          <p:nvPr/>
        </p:nvSpPr>
        <p:spPr>
          <a:xfrm>
            <a:off x="4279086" y="2375534"/>
            <a:ext cx="981888" cy="512386"/>
          </a:xfrm>
          <a:custGeom>
            <a:avLst/>
            <a:gdLst/>
            <a:ahLst/>
            <a:cxnLst/>
            <a:rect l="l" t="t" r="r" b="b"/>
            <a:pathLst>
              <a:path w="981888" h="512386">
                <a:moveTo>
                  <a:pt x="0" y="0"/>
                </a:moveTo>
                <a:lnTo>
                  <a:pt x="981887" y="0"/>
                </a:lnTo>
                <a:lnTo>
                  <a:pt x="981887" y="512386"/>
                </a:lnTo>
                <a:lnTo>
                  <a:pt x="0" y="512386"/>
                </a:lnTo>
                <a:lnTo>
                  <a:pt x="0" y="0"/>
                </a:lnTo>
                <a:close/>
              </a:path>
            </a:pathLst>
          </a:custGeom>
          <a:blipFill>
            <a:blip r:embed="rId107" cstate="email">
              <a:extLst>
                <a:ext uri="{28A0092B-C50C-407E-A947-70E740481C1C}">
                  <a14:useLocalDpi xmlns:a14="http://schemas.microsoft.com/office/drawing/2010/main" val="0"/>
                </a:ext>
              </a:extLst>
            </a:blip>
            <a:stretch>
              <a:fillRect/>
            </a:stretch>
          </a:blipFill>
        </p:spPr>
      </p:sp>
      <p:sp>
        <p:nvSpPr>
          <p:cNvPr id="111" name="Freeform 111" descr="C:\Users\membership02\Desktop\EO.jpg"/>
          <p:cNvSpPr/>
          <p:nvPr/>
        </p:nvSpPr>
        <p:spPr>
          <a:xfrm>
            <a:off x="7608473" y="3479594"/>
            <a:ext cx="905141" cy="510130"/>
          </a:xfrm>
          <a:custGeom>
            <a:avLst/>
            <a:gdLst/>
            <a:ahLst/>
            <a:cxnLst/>
            <a:rect l="l" t="t" r="r" b="b"/>
            <a:pathLst>
              <a:path w="905141" h="510130">
                <a:moveTo>
                  <a:pt x="0" y="0"/>
                </a:moveTo>
                <a:lnTo>
                  <a:pt x="905141" y="0"/>
                </a:lnTo>
                <a:lnTo>
                  <a:pt x="905141" y="510129"/>
                </a:lnTo>
                <a:lnTo>
                  <a:pt x="0" y="510129"/>
                </a:lnTo>
                <a:lnTo>
                  <a:pt x="0" y="0"/>
                </a:lnTo>
                <a:close/>
              </a:path>
            </a:pathLst>
          </a:custGeom>
          <a:blipFill>
            <a:blip r:embed="rId108" cstate="screen">
              <a:extLst>
                <a:ext uri="{28A0092B-C50C-407E-A947-70E740481C1C}">
                  <a14:useLocalDpi xmlns:a14="http://schemas.microsoft.com/office/drawing/2010/main" val="0"/>
                </a:ext>
              </a:extLst>
            </a:blip>
            <a:stretch>
              <a:fillRect/>
            </a:stretch>
          </a:blipFill>
        </p:spPr>
      </p:sp>
      <p:sp>
        <p:nvSpPr>
          <p:cNvPr id="112" name="Freeform 112" descr="C:\Users\membership02\Desktop\petronas logo.jpeg"/>
          <p:cNvSpPr/>
          <p:nvPr/>
        </p:nvSpPr>
        <p:spPr>
          <a:xfrm>
            <a:off x="1110565" y="3251849"/>
            <a:ext cx="1428816" cy="408555"/>
          </a:xfrm>
          <a:custGeom>
            <a:avLst/>
            <a:gdLst/>
            <a:ahLst/>
            <a:cxnLst/>
            <a:rect l="l" t="t" r="r" b="b"/>
            <a:pathLst>
              <a:path w="1428816" h="408555">
                <a:moveTo>
                  <a:pt x="0" y="0"/>
                </a:moveTo>
                <a:lnTo>
                  <a:pt x="1428816" y="0"/>
                </a:lnTo>
                <a:lnTo>
                  <a:pt x="1428816" y="408555"/>
                </a:lnTo>
                <a:lnTo>
                  <a:pt x="0" y="408555"/>
                </a:lnTo>
                <a:lnTo>
                  <a:pt x="0" y="0"/>
                </a:lnTo>
                <a:close/>
              </a:path>
            </a:pathLst>
          </a:custGeom>
          <a:blipFill>
            <a:blip r:embed="rId109" cstate="screen">
              <a:extLst>
                <a:ext uri="{28A0092B-C50C-407E-A947-70E740481C1C}">
                  <a14:useLocalDpi xmlns:a14="http://schemas.microsoft.com/office/drawing/2010/main" val="0"/>
                </a:ext>
              </a:extLst>
            </a:blip>
            <a:stretch>
              <a:fillRect/>
            </a:stretch>
          </a:blipFill>
        </p:spPr>
      </p:sp>
      <p:sp>
        <p:nvSpPr>
          <p:cNvPr id="113" name="Freeform 113" descr="C:\Users\membership02\Desktop\logo-maybank.jpg"/>
          <p:cNvSpPr/>
          <p:nvPr/>
        </p:nvSpPr>
        <p:spPr>
          <a:xfrm>
            <a:off x="13967037" y="3471793"/>
            <a:ext cx="1279840" cy="313752"/>
          </a:xfrm>
          <a:custGeom>
            <a:avLst/>
            <a:gdLst/>
            <a:ahLst/>
            <a:cxnLst/>
            <a:rect l="l" t="t" r="r" b="b"/>
            <a:pathLst>
              <a:path w="1279840" h="313752">
                <a:moveTo>
                  <a:pt x="0" y="0"/>
                </a:moveTo>
                <a:lnTo>
                  <a:pt x="1279840" y="0"/>
                </a:lnTo>
                <a:lnTo>
                  <a:pt x="1279840" y="313752"/>
                </a:lnTo>
                <a:lnTo>
                  <a:pt x="0" y="313752"/>
                </a:lnTo>
                <a:lnTo>
                  <a:pt x="0" y="0"/>
                </a:lnTo>
                <a:close/>
              </a:path>
            </a:pathLst>
          </a:custGeom>
          <a:blipFill>
            <a:blip r:embed="rId110" cstate="screen">
              <a:extLst>
                <a:ext uri="{28A0092B-C50C-407E-A947-70E740481C1C}">
                  <a14:useLocalDpi xmlns:a14="http://schemas.microsoft.com/office/drawing/2010/main" val="0"/>
                </a:ext>
              </a:extLst>
            </a:blip>
            <a:stretch>
              <a:fillRect/>
            </a:stretch>
          </a:blipFill>
        </p:spPr>
      </p:sp>
      <p:sp>
        <p:nvSpPr>
          <p:cNvPr id="114" name="Freeform 114" descr="C:\Users\membership02\Desktop\logo_bursa_malaysia.jpg"/>
          <p:cNvSpPr/>
          <p:nvPr/>
        </p:nvSpPr>
        <p:spPr>
          <a:xfrm>
            <a:off x="14259344" y="6120248"/>
            <a:ext cx="1708708" cy="512388"/>
          </a:xfrm>
          <a:custGeom>
            <a:avLst/>
            <a:gdLst/>
            <a:ahLst/>
            <a:cxnLst/>
            <a:rect l="l" t="t" r="r" b="b"/>
            <a:pathLst>
              <a:path w="1708708" h="512388">
                <a:moveTo>
                  <a:pt x="0" y="0"/>
                </a:moveTo>
                <a:lnTo>
                  <a:pt x="1708708" y="0"/>
                </a:lnTo>
                <a:lnTo>
                  <a:pt x="1708708" y="512388"/>
                </a:lnTo>
                <a:lnTo>
                  <a:pt x="0" y="512388"/>
                </a:lnTo>
                <a:lnTo>
                  <a:pt x="0" y="0"/>
                </a:lnTo>
                <a:close/>
              </a:path>
            </a:pathLst>
          </a:custGeom>
          <a:blipFill>
            <a:blip r:embed="rId111" cstate="screen">
              <a:extLst>
                <a:ext uri="{28A0092B-C50C-407E-A947-70E740481C1C}">
                  <a14:useLocalDpi xmlns:a14="http://schemas.microsoft.com/office/drawing/2010/main" val="0"/>
                </a:ext>
              </a:extLst>
            </a:blip>
            <a:stretch>
              <a:fillRect/>
            </a:stretch>
          </a:blipFill>
        </p:spPr>
      </p:sp>
      <p:sp>
        <p:nvSpPr>
          <p:cNvPr id="115" name="Freeform 115" descr="C:\Users\membership02\Desktop\bgi99.jpg"/>
          <p:cNvSpPr/>
          <p:nvPr/>
        </p:nvSpPr>
        <p:spPr>
          <a:xfrm>
            <a:off x="4683126" y="8213852"/>
            <a:ext cx="2047291" cy="234750"/>
          </a:xfrm>
          <a:custGeom>
            <a:avLst/>
            <a:gdLst/>
            <a:ahLst/>
            <a:cxnLst/>
            <a:rect l="l" t="t" r="r" b="b"/>
            <a:pathLst>
              <a:path w="2047291" h="234750">
                <a:moveTo>
                  <a:pt x="0" y="0"/>
                </a:moveTo>
                <a:lnTo>
                  <a:pt x="2047291" y="0"/>
                </a:lnTo>
                <a:lnTo>
                  <a:pt x="2047291" y="234750"/>
                </a:lnTo>
                <a:lnTo>
                  <a:pt x="0" y="234750"/>
                </a:lnTo>
                <a:lnTo>
                  <a:pt x="0" y="0"/>
                </a:lnTo>
                <a:close/>
              </a:path>
            </a:pathLst>
          </a:custGeom>
          <a:blipFill>
            <a:blip r:embed="rId112" cstate="screen">
              <a:extLst>
                <a:ext uri="{28A0092B-C50C-407E-A947-70E740481C1C}">
                  <a14:useLocalDpi xmlns:a14="http://schemas.microsoft.com/office/drawing/2010/main" val="0"/>
                </a:ext>
              </a:extLst>
            </a:blip>
            <a:stretch>
              <a:fillRect/>
            </a:stretch>
          </a:blipFill>
        </p:spPr>
      </p:sp>
      <p:sp>
        <p:nvSpPr>
          <p:cNvPr id="116" name="Freeform 116" descr="C:\Users\membership02\Desktop\mbLogo.png"/>
          <p:cNvSpPr/>
          <p:nvPr/>
        </p:nvSpPr>
        <p:spPr>
          <a:xfrm>
            <a:off x="10490930" y="2192983"/>
            <a:ext cx="1309183" cy="564303"/>
          </a:xfrm>
          <a:custGeom>
            <a:avLst/>
            <a:gdLst/>
            <a:ahLst/>
            <a:cxnLst/>
            <a:rect l="l" t="t" r="r" b="b"/>
            <a:pathLst>
              <a:path w="1309183" h="564303">
                <a:moveTo>
                  <a:pt x="0" y="0"/>
                </a:moveTo>
                <a:lnTo>
                  <a:pt x="1309183" y="0"/>
                </a:lnTo>
                <a:lnTo>
                  <a:pt x="1309183" y="564303"/>
                </a:lnTo>
                <a:lnTo>
                  <a:pt x="0" y="564303"/>
                </a:lnTo>
                <a:lnTo>
                  <a:pt x="0" y="0"/>
                </a:lnTo>
                <a:close/>
              </a:path>
            </a:pathLst>
          </a:custGeom>
          <a:blipFill>
            <a:blip r:embed="rId113" cstate="email">
              <a:extLst>
                <a:ext uri="{28A0092B-C50C-407E-A947-70E740481C1C}">
                  <a14:useLocalDpi xmlns:a14="http://schemas.microsoft.com/office/drawing/2010/main" val="0"/>
                </a:ext>
              </a:extLst>
            </a:blip>
            <a:stretch>
              <a:fillRect/>
            </a:stretch>
          </a:blipFill>
        </p:spPr>
      </p:sp>
      <p:sp>
        <p:nvSpPr>
          <p:cNvPr id="117" name="Freeform 117" descr="C:\Users\membership02\Desktop\logo-takaful-ikhlas.jpg"/>
          <p:cNvSpPr/>
          <p:nvPr/>
        </p:nvSpPr>
        <p:spPr>
          <a:xfrm>
            <a:off x="6522754" y="3436423"/>
            <a:ext cx="726822" cy="767452"/>
          </a:xfrm>
          <a:custGeom>
            <a:avLst/>
            <a:gdLst/>
            <a:ahLst/>
            <a:cxnLst/>
            <a:rect l="l" t="t" r="r" b="b"/>
            <a:pathLst>
              <a:path w="726822" h="767452">
                <a:moveTo>
                  <a:pt x="0" y="0"/>
                </a:moveTo>
                <a:lnTo>
                  <a:pt x="726822" y="0"/>
                </a:lnTo>
                <a:lnTo>
                  <a:pt x="726822" y="767452"/>
                </a:lnTo>
                <a:lnTo>
                  <a:pt x="0" y="767452"/>
                </a:lnTo>
                <a:lnTo>
                  <a:pt x="0" y="0"/>
                </a:lnTo>
                <a:close/>
              </a:path>
            </a:pathLst>
          </a:custGeom>
          <a:blipFill>
            <a:blip r:embed="rId114" cstate="screen">
              <a:extLst>
                <a:ext uri="{28A0092B-C50C-407E-A947-70E740481C1C}">
                  <a14:useLocalDpi xmlns:a14="http://schemas.microsoft.com/office/drawing/2010/main" val="0"/>
                </a:ext>
              </a:extLst>
            </a:blip>
            <a:stretch>
              <a:fillRect/>
            </a:stretch>
          </a:blipFill>
        </p:spPr>
      </p:sp>
      <p:sp>
        <p:nvSpPr>
          <p:cNvPr id="118" name="Freeform 118"/>
          <p:cNvSpPr/>
          <p:nvPr/>
        </p:nvSpPr>
        <p:spPr>
          <a:xfrm>
            <a:off x="15213437" y="364604"/>
            <a:ext cx="2529328" cy="543806"/>
          </a:xfrm>
          <a:custGeom>
            <a:avLst/>
            <a:gdLst/>
            <a:ahLst/>
            <a:cxnLst/>
            <a:rect l="l" t="t" r="r" b="b"/>
            <a:pathLst>
              <a:path w="2529328" h="543806">
                <a:moveTo>
                  <a:pt x="0" y="0"/>
                </a:moveTo>
                <a:lnTo>
                  <a:pt x="2529328" y="0"/>
                </a:lnTo>
                <a:lnTo>
                  <a:pt x="2529328" y="543805"/>
                </a:lnTo>
                <a:lnTo>
                  <a:pt x="0" y="543805"/>
                </a:lnTo>
                <a:lnTo>
                  <a:pt x="0" y="0"/>
                </a:lnTo>
                <a:close/>
              </a:path>
            </a:pathLst>
          </a:custGeom>
          <a:blipFill>
            <a:blip r:embed="rId115" cstate="email">
              <a:extLst>
                <a:ext uri="{28A0092B-C50C-407E-A947-70E740481C1C}">
                  <a14:useLocalDpi xmlns:a14="http://schemas.microsoft.com/office/drawing/2010/main" val="0"/>
                </a:ext>
              </a:extLst>
            </a:blip>
            <a:stretch>
              <a:fillRect/>
            </a:stretch>
          </a:blipFill>
        </p:spPr>
      </p:sp>
      <p:sp>
        <p:nvSpPr>
          <p:cNvPr id="119" name="TextBox 119"/>
          <p:cNvSpPr txBox="1"/>
          <p:nvPr/>
        </p:nvSpPr>
        <p:spPr>
          <a:xfrm>
            <a:off x="4595095" y="646910"/>
            <a:ext cx="9714878" cy="1077218"/>
          </a:xfrm>
          <a:prstGeom prst="rect">
            <a:avLst/>
          </a:prstGeom>
        </p:spPr>
        <p:txBody>
          <a:bodyPr lIns="0" tIns="0" rIns="0" bIns="0" rtlCol="0" anchor="t">
            <a:spAutoFit/>
          </a:bodyPr>
          <a:lstStyle/>
          <a:p>
            <a:pPr marL="0" marR="0" lvl="0" indent="0" algn="l" defTabSz="914400" rtl="0" eaLnBrk="1" fontAlgn="auto" latinLnBrk="0" hangingPunct="1">
              <a:lnSpc>
                <a:spcPts val="2808"/>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Poppins"/>
                <a:ea typeface="+mn-ea"/>
                <a:cs typeface="+mn-cs"/>
              </a:rPr>
              <a:t>represent 200 of the largest tech users including critical national infrastructure. </a:t>
            </a:r>
            <a:br>
              <a:rPr kumimoji="0" lang="en-US" sz="2600" b="0" i="0" u="none" strike="noStrike" kern="1200" cap="none" spc="0" normalizeH="0" baseline="0" noProof="0" dirty="0">
                <a:ln>
                  <a:noFill/>
                </a:ln>
                <a:solidFill>
                  <a:srgbClr val="FFFFFF"/>
                </a:solidFill>
                <a:effectLst/>
                <a:uLnTx/>
                <a:uFillTx/>
                <a:latin typeface="Poppins"/>
                <a:ea typeface="+mn-ea"/>
                <a:cs typeface="+mn-cs"/>
              </a:rPr>
            </a:br>
            <a:endParaRPr kumimoji="0" lang="en-US" sz="2600" b="0" i="0" u="none" strike="noStrike" kern="1200" cap="none" spc="0" normalizeH="0" baseline="0" noProof="0" dirty="0">
              <a:ln>
                <a:noFill/>
              </a:ln>
              <a:solidFill>
                <a:srgbClr val="FFFFFF"/>
              </a:solidFill>
              <a:effectLst/>
              <a:uLnTx/>
              <a:uFillTx/>
              <a:latin typeface="Poppins"/>
              <a:ea typeface="+mn-ea"/>
              <a:cs typeface="+mn-cs"/>
            </a:endParaRPr>
          </a:p>
        </p:txBody>
      </p:sp>
      <p:grpSp>
        <p:nvGrpSpPr>
          <p:cNvPr id="120" name="Group 2">
            <a:extLst>
              <a:ext uri="{FF2B5EF4-FFF2-40B4-BE49-F238E27FC236}">
                <a16:creationId xmlns:a16="http://schemas.microsoft.com/office/drawing/2014/main" id="{401353DA-6042-973D-9C4E-FFEAFFED7BCA}"/>
              </a:ext>
            </a:extLst>
          </p:cNvPr>
          <p:cNvGrpSpPr/>
          <p:nvPr/>
        </p:nvGrpSpPr>
        <p:grpSpPr>
          <a:xfrm>
            <a:off x="11741427" y="9968899"/>
            <a:ext cx="8333821" cy="539309"/>
            <a:chOff x="0" y="0"/>
            <a:chExt cx="4995209" cy="136096"/>
          </a:xfrm>
        </p:grpSpPr>
        <p:sp>
          <p:nvSpPr>
            <p:cNvPr id="121" name="Freeform 3">
              <a:extLst>
                <a:ext uri="{FF2B5EF4-FFF2-40B4-BE49-F238E27FC236}">
                  <a16:creationId xmlns:a16="http://schemas.microsoft.com/office/drawing/2014/main" id="{3116FF03-A36D-68B5-EDF2-7DB8BBEDC800}"/>
                </a:ext>
              </a:extLst>
            </p:cNvPr>
            <p:cNvSpPr/>
            <p:nvPr/>
          </p:nvSpPr>
          <p:spPr>
            <a:xfrm>
              <a:off x="0" y="0"/>
              <a:ext cx="4995209" cy="136096"/>
            </a:xfrm>
            <a:custGeom>
              <a:avLst/>
              <a:gdLst/>
              <a:ahLst/>
              <a:cxnLst/>
              <a:rect l="l" t="t" r="r" b="b"/>
              <a:pathLst>
                <a:path w="4995209" h="136096">
                  <a:moveTo>
                    <a:pt x="0" y="0"/>
                  </a:moveTo>
                  <a:lnTo>
                    <a:pt x="4995209" y="0"/>
                  </a:lnTo>
                  <a:lnTo>
                    <a:pt x="4995209" y="136096"/>
                  </a:lnTo>
                  <a:lnTo>
                    <a:pt x="0" y="136096"/>
                  </a:lnTo>
                  <a:close/>
                </a:path>
              </a:pathLst>
            </a:custGeom>
            <a:solidFill>
              <a:srgbClr val="004AAD"/>
            </a:solidFill>
          </p:spPr>
        </p:sp>
        <p:sp>
          <p:nvSpPr>
            <p:cNvPr id="122" name="TextBox 4">
              <a:extLst>
                <a:ext uri="{FF2B5EF4-FFF2-40B4-BE49-F238E27FC236}">
                  <a16:creationId xmlns:a16="http://schemas.microsoft.com/office/drawing/2014/main" id="{3F4F694B-655D-BA53-4280-81CC7CBC3EC2}"/>
                </a:ext>
              </a:extLst>
            </p:cNvPr>
            <p:cNvSpPr txBox="1"/>
            <p:nvPr/>
          </p:nvSpPr>
          <p:spPr>
            <a:xfrm>
              <a:off x="0" y="-28575"/>
              <a:ext cx="4995209" cy="164671"/>
            </a:xfrm>
            <a:prstGeom prst="rect">
              <a:avLst/>
            </a:prstGeom>
          </p:spPr>
          <p:txBody>
            <a:bodyPr lIns="50800" tIns="50800" rIns="50800" bIns="50800" rtlCol="0" anchor="ctr"/>
            <a:lstStyle/>
            <a:p>
              <a:pPr marL="0" marR="0" lvl="0" indent="0" algn="ctr" defTabSz="914400" rtl="0" eaLnBrk="1" fontAlgn="auto" latinLnBrk="0" hangingPunct="1">
                <a:lnSpc>
                  <a:spcPts val="252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8A357-C58A-FC39-3ED3-6FA4C5A3D588}"/>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B0E9C847-8B29-EB5D-EC92-934FE6E77597}"/>
              </a:ext>
            </a:extLst>
          </p:cNvPr>
          <p:cNvSpPr txBox="1">
            <a:spLocks/>
          </p:cNvSpPr>
          <p:nvPr/>
        </p:nvSpPr>
        <p:spPr>
          <a:xfrm>
            <a:off x="1081586" y="908684"/>
            <a:ext cx="16158948" cy="1988345"/>
          </a:xfrm>
          <a:prstGeom prst="rect">
            <a:avLst/>
          </a:prstGeom>
        </p:spPr>
        <p:txBody>
          <a:bodyPr vert="horz" lIns="137160" tIns="68580" rIns="137160" bIns="6858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371600"/>
            <a:endParaRPr lang="en-MY" sz="4200" b="1" dirty="0">
              <a:solidFill>
                <a:srgbClr val="5B9BD5">
                  <a:lumMod val="50000"/>
                </a:srgbClr>
              </a:solidFill>
              <a:latin typeface="Arial" panose="020B0604020202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0FD63307-D0B0-9ED6-FCB6-0965E0A9608C}"/>
              </a:ext>
            </a:extLst>
          </p:cNvPr>
          <p:cNvCxnSpPr/>
          <p:nvPr/>
        </p:nvCxnSpPr>
        <p:spPr>
          <a:xfrm>
            <a:off x="1064527" y="2523138"/>
            <a:ext cx="16193069" cy="0"/>
          </a:xfrm>
          <a:prstGeom prst="line">
            <a:avLst/>
          </a:prstGeom>
          <a:ln w="635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D8B7BF2-5D78-CA14-A99E-541B9EC8195F}"/>
              </a:ext>
            </a:extLst>
          </p:cNvPr>
          <p:cNvCxnSpPr/>
          <p:nvPr/>
        </p:nvCxnSpPr>
        <p:spPr>
          <a:xfrm>
            <a:off x="1044055" y="6805530"/>
            <a:ext cx="16213541" cy="61416"/>
          </a:xfrm>
          <a:prstGeom prst="line">
            <a:avLst/>
          </a:prstGeom>
          <a:ln w="635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30E9F6E0-5710-2605-E0E5-6E27A1A5CF4A}"/>
              </a:ext>
            </a:extLst>
          </p:cNvPr>
          <p:cNvSpPr txBox="1">
            <a:spLocks/>
          </p:cNvSpPr>
          <p:nvPr/>
        </p:nvSpPr>
        <p:spPr>
          <a:xfrm>
            <a:off x="1044054" y="3670162"/>
            <a:ext cx="16158948" cy="1988345"/>
          </a:xfrm>
          <a:prstGeom prst="rect">
            <a:avLst/>
          </a:prstGeom>
        </p:spPr>
        <p:txBody>
          <a:bodyPr vert="horz" lIns="137160" tIns="68580" rIns="137160" bIns="6858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defTabSz="1371600"/>
            <a:r>
              <a:rPr lang="en-US" sz="7200" b="1" dirty="0">
                <a:solidFill>
                  <a:srgbClr val="5B9BD5">
                    <a:lumMod val="50000"/>
                  </a:srgbClr>
                </a:solidFill>
                <a:latin typeface="Arial" panose="020B0604020202020204" pitchFamily="34" charset="0"/>
                <a:cs typeface="Arial" panose="020B0604020202020204" pitchFamily="34" charset="0"/>
              </a:rPr>
              <a:t>Economic and</a:t>
            </a:r>
          </a:p>
          <a:p>
            <a:pPr algn="ctr" defTabSz="1371600"/>
            <a:r>
              <a:rPr lang="en-US" sz="7200" b="1" dirty="0">
                <a:solidFill>
                  <a:srgbClr val="5B9BD5">
                    <a:lumMod val="50000"/>
                  </a:srgbClr>
                </a:solidFill>
                <a:latin typeface="Arial" panose="020B0604020202020204" pitchFamily="34" charset="0"/>
                <a:cs typeface="Arial" panose="020B0604020202020204" pitchFamily="34" charset="0"/>
              </a:rPr>
              <a:t>Digital Job Market Outlook</a:t>
            </a:r>
          </a:p>
          <a:p>
            <a:pPr algn="ctr" defTabSz="1371600"/>
            <a:r>
              <a:rPr lang="en-US" sz="10800" b="1" dirty="0">
                <a:solidFill>
                  <a:srgbClr val="5B9BD5">
                    <a:lumMod val="50000"/>
                  </a:srgbClr>
                </a:solidFill>
                <a:latin typeface="Arial" panose="020B0604020202020204" pitchFamily="34" charset="0"/>
                <a:cs typeface="Arial" panose="020B0604020202020204" pitchFamily="34" charset="0"/>
              </a:rPr>
              <a:t>2025</a:t>
            </a:r>
            <a:endParaRPr lang="en-MY" sz="10800" b="1" dirty="0">
              <a:solidFill>
                <a:srgbClr val="5B9BD5">
                  <a:lumMod val="50000"/>
                </a:srgbClr>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8A06DB7A-C603-5914-B45B-E218F763B5AE}"/>
              </a:ext>
            </a:extLst>
          </p:cNvPr>
          <p:cNvPicPr>
            <a:picLocks noChangeAspect="1"/>
          </p:cNvPicPr>
          <p:nvPr/>
        </p:nvPicPr>
        <p:blipFill>
          <a:blip r:embed="rId2" cstate="print">
            <a:extLst>
              <a:ext uri="{28A0092B-C50C-407E-A947-70E740481C1C}">
                <a14:useLocalDpi xmlns:a14="http://schemas.microsoft.com/office/drawing/2010/main" val="0"/>
              </a:ext>
            </a:extLst>
          </a:blip>
          <a:srcRect l="30118" t="36503" r="30028" b="39812"/>
          <a:stretch/>
        </p:blipFill>
        <p:spPr>
          <a:xfrm>
            <a:off x="14656433" y="9192539"/>
            <a:ext cx="3492795" cy="980258"/>
          </a:xfrm>
          <a:prstGeom prst="rect">
            <a:avLst/>
          </a:prstGeom>
        </p:spPr>
      </p:pic>
      <p:sp>
        <p:nvSpPr>
          <p:cNvPr id="3" name="Title 2">
            <a:extLst>
              <a:ext uri="{FF2B5EF4-FFF2-40B4-BE49-F238E27FC236}">
                <a16:creationId xmlns:a16="http://schemas.microsoft.com/office/drawing/2014/main" id="{B7DF0EAA-9CA2-F1FB-88D5-5D56B5AEE432}"/>
              </a:ext>
            </a:extLst>
          </p:cNvPr>
          <p:cNvSpPr>
            <a:spLocks noGrp="1"/>
          </p:cNvSpPr>
          <p:nvPr>
            <p:ph type="title"/>
          </p:nvPr>
        </p:nvSpPr>
        <p:spPr>
          <a:xfrm>
            <a:off x="1236828" y="6866945"/>
            <a:ext cx="15773400" cy="1988345"/>
          </a:xfrm>
        </p:spPr>
        <p:txBody>
          <a:bodyPr>
            <a:normAutofit/>
          </a:bodyPr>
          <a:lstStyle/>
          <a:p>
            <a:pPr algn="ct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6327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B8D7CB-82AC-1F24-FCD1-5BEB6878ECED}"/>
              </a:ext>
            </a:extLst>
          </p:cNvPr>
          <p:cNvSpPr txBox="1"/>
          <p:nvPr/>
        </p:nvSpPr>
        <p:spPr>
          <a:xfrm>
            <a:off x="1203109" y="238728"/>
            <a:ext cx="15881786" cy="1015663"/>
          </a:xfrm>
          <a:prstGeom prst="rect">
            <a:avLst/>
          </a:prstGeom>
          <a:noFill/>
        </p:spPr>
        <p:txBody>
          <a:bodyPr wrap="square">
            <a:spAutoFit/>
          </a:bodyPr>
          <a:lstStyle/>
          <a:p>
            <a:pPr defTabSz="1371600"/>
            <a:r>
              <a:rPr lang="en-US" sz="3000" b="1" dirty="0">
                <a:solidFill>
                  <a:srgbClr val="5B9BD5">
                    <a:lumMod val="75000"/>
                  </a:srgbClr>
                </a:solidFill>
                <a:latin typeface="Arial" panose="020B0604020202020204" pitchFamily="34" charset="0"/>
                <a:cs typeface="Arial" panose="020B0604020202020204" pitchFamily="34" charset="0"/>
              </a:rPr>
              <a:t>The Government has projected Malaysia’s economy to grow by 4.0% - 4.8% (average 4.4%) in 2025 and 4.0% - 4.5% in 2026.</a:t>
            </a:r>
          </a:p>
        </p:txBody>
      </p:sp>
      <p:pic>
        <p:nvPicPr>
          <p:cNvPr id="5" name="Picture 4">
            <a:extLst>
              <a:ext uri="{FF2B5EF4-FFF2-40B4-BE49-F238E27FC236}">
                <a16:creationId xmlns:a16="http://schemas.microsoft.com/office/drawing/2014/main" id="{B69802DC-CA98-35BA-0A23-5AAC04ED2DA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203109" y="1387549"/>
            <a:ext cx="15881786" cy="8899451"/>
          </a:xfrm>
          <a:prstGeom prst="rect">
            <a:avLst/>
          </a:prstGeom>
        </p:spPr>
      </p:pic>
    </p:spTree>
    <p:extLst>
      <p:ext uri="{BB962C8B-B14F-4D97-AF65-F5344CB8AC3E}">
        <p14:creationId xmlns:p14="http://schemas.microsoft.com/office/powerpoint/2010/main" val="16928625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1049</TotalTime>
  <Words>1417</Words>
  <Application>Microsoft Office PowerPoint</Application>
  <PresentationFormat>Personalizados</PresentationFormat>
  <Paragraphs>262</Paragraphs>
  <Slides>24</Slides>
  <Notes>3</Notes>
  <HiddenSlides>0</HiddenSlides>
  <MMClips>0</MMClips>
  <ScaleCrop>false</ScaleCrop>
  <HeadingPairs>
    <vt:vector size="8" baseType="variant">
      <vt:variant>
        <vt:lpstr>Tipos de letra usados</vt:lpstr>
      </vt:variant>
      <vt:variant>
        <vt:i4>20</vt:i4>
      </vt:variant>
      <vt:variant>
        <vt:lpstr>Tema</vt:lpstr>
      </vt:variant>
      <vt:variant>
        <vt:i4>4</vt:i4>
      </vt:variant>
      <vt:variant>
        <vt:lpstr>Servidores OLE incorporados</vt:lpstr>
      </vt:variant>
      <vt:variant>
        <vt:i4>1</vt:i4>
      </vt:variant>
      <vt:variant>
        <vt:lpstr>Títulos dos diapositivos</vt:lpstr>
      </vt:variant>
      <vt:variant>
        <vt:i4>24</vt:i4>
      </vt:variant>
    </vt:vector>
  </HeadingPairs>
  <TitlesOfParts>
    <vt:vector size="49" baseType="lpstr">
      <vt:lpstr>Verdana</vt:lpstr>
      <vt:lpstr>Segoe UI</vt:lpstr>
      <vt:lpstr>Open Sans 2 Bold Italics</vt:lpstr>
      <vt:lpstr>Segoe UI Light</vt:lpstr>
      <vt:lpstr>Century Gothic</vt:lpstr>
      <vt:lpstr>Abadi</vt:lpstr>
      <vt:lpstr>Montserrat Bold</vt:lpstr>
      <vt:lpstr>Poppins Bold</vt:lpstr>
      <vt:lpstr>Poppins</vt:lpstr>
      <vt:lpstr>Calibri</vt:lpstr>
      <vt:lpstr>Open Sans 1</vt:lpstr>
      <vt:lpstr>Calibri Light</vt:lpstr>
      <vt:lpstr>Arial</vt:lpstr>
      <vt:lpstr>Arial Black</vt:lpstr>
      <vt:lpstr>League Spartan</vt:lpstr>
      <vt:lpstr>Poppins Ultra-Bold</vt:lpstr>
      <vt:lpstr>Open Sans 1 Bold</vt:lpstr>
      <vt:lpstr>Montserrat Classic</vt:lpstr>
      <vt:lpstr>Montserrat Classic Bold</vt:lpstr>
      <vt:lpstr>Wingdings</vt:lpstr>
      <vt:lpstr>Office Theme</vt:lpstr>
      <vt:lpstr>1_Office Theme</vt:lpstr>
      <vt:lpstr>2_Office Theme</vt:lpstr>
      <vt:lpstr>3_Office Theme</vt:lpstr>
      <vt:lpstr>Acrobat Document</vt:lpstr>
      <vt:lpstr>Apresentação do PowerPoint</vt:lpstr>
      <vt:lpstr>Apresentação do PowerPoint</vt:lpstr>
      <vt:lpstr>Apresentação do PowerPoint</vt:lpstr>
      <vt:lpstr>Apresentação do PowerPoint</vt:lpstr>
      <vt:lpstr>Apresentação do PowerPoint</vt:lpstr>
      <vt:lpstr>Our Members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About PIKOM 260324(1).pptx</dc:title>
  <dc:creator>Audreen</dc:creator>
  <cp:lastModifiedBy>Maria Nunes</cp:lastModifiedBy>
  <cp:revision>75</cp:revision>
  <cp:lastPrinted>2024-12-19T06:04:25Z</cp:lastPrinted>
  <dcterms:created xsi:type="dcterms:W3CDTF">2006-08-16T00:00:00Z</dcterms:created>
  <dcterms:modified xsi:type="dcterms:W3CDTF">2026-01-29T18:25:47Z</dcterms:modified>
  <dc:identifier>DAGAk0synP0</dc:identifier>
</cp:coreProperties>
</file>